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 id="258" r:id="rId5"/>
    <p:sldId id="266" r:id="rId6"/>
    <p:sldId id="267" r:id="rId7"/>
    <p:sldId id="259" r:id="rId8"/>
    <p:sldId id="260" r:id="rId9"/>
    <p:sldId id="261" r:id="rId10"/>
    <p:sldId id="263" r:id="rId11"/>
    <p:sldId id="264" r:id="rId12"/>
    <p:sldId id="265" r:id="rId13"/>
    <p:sldId id="268" r:id="rId14"/>
  </p:sldIdLst>
  <p:sldSz cx="12192000" cy="6858000"/>
  <p:notesSz cx="6858000" cy="9144000"/>
  <p:defaultTextStyle>
    <a:defPPr>
      <a:defRPr lang="en-I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3" d="100"/>
          <a:sy n="73" d="100"/>
        </p:scale>
        <p:origin x="72"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2062BA-C0B3-402C-9FCC-A608E4A2F41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L"/>
          </a:p>
        </p:txBody>
      </p:sp>
      <p:sp>
        <p:nvSpPr>
          <p:cNvPr id="3" name="Subtitle 2">
            <a:extLst>
              <a:ext uri="{FF2B5EF4-FFF2-40B4-BE49-F238E27FC236}">
                <a16:creationId xmlns:a16="http://schemas.microsoft.com/office/drawing/2014/main" id="{3652A828-E11B-48FE-9B2B-0703ACAB01A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L"/>
          </a:p>
        </p:txBody>
      </p:sp>
      <p:sp>
        <p:nvSpPr>
          <p:cNvPr id="4" name="Date Placeholder 3">
            <a:extLst>
              <a:ext uri="{FF2B5EF4-FFF2-40B4-BE49-F238E27FC236}">
                <a16:creationId xmlns:a16="http://schemas.microsoft.com/office/drawing/2014/main" id="{B635F09B-ABE7-4752-A131-765267B61454}"/>
              </a:ext>
            </a:extLst>
          </p:cNvPr>
          <p:cNvSpPr>
            <a:spLocks noGrp="1"/>
          </p:cNvSpPr>
          <p:nvPr>
            <p:ph type="dt" sz="half" idx="10"/>
          </p:nvPr>
        </p:nvSpPr>
        <p:spPr/>
        <p:txBody>
          <a:bodyPr/>
          <a:lstStyle/>
          <a:p>
            <a:fld id="{8EA69137-76CF-4F8F-B25F-8729F6D20D43}" type="datetimeFigureOut">
              <a:rPr lang="en-IL" smtClean="0"/>
              <a:t>07/11/2024</a:t>
            </a:fld>
            <a:endParaRPr lang="en-IL"/>
          </a:p>
        </p:txBody>
      </p:sp>
      <p:sp>
        <p:nvSpPr>
          <p:cNvPr id="5" name="Footer Placeholder 4">
            <a:extLst>
              <a:ext uri="{FF2B5EF4-FFF2-40B4-BE49-F238E27FC236}">
                <a16:creationId xmlns:a16="http://schemas.microsoft.com/office/drawing/2014/main" id="{4704E38B-A887-4B8F-B310-E02C9D0EC8FB}"/>
              </a:ext>
            </a:extLst>
          </p:cNvPr>
          <p:cNvSpPr>
            <a:spLocks noGrp="1"/>
          </p:cNvSpPr>
          <p:nvPr>
            <p:ph type="ftr" sz="quarter" idx="11"/>
          </p:nvPr>
        </p:nvSpPr>
        <p:spPr/>
        <p:txBody>
          <a:bodyPr/>
          <a:lstStyle/>
          <a:p>
            <a:endParaRPr lang="en-IL"/>
          </a:p>
        </p:txBody>
      </p:sp>
      <p:sp>
        <p:nvSpPr>
          <p:cNvPr id="6" name="Slide Number Placeholder 5">
            <a:extLst>
              <a:ext uri="{FF2B5EF4-FFF2-40B4-BE49-F238E27FC236}">
                <a16:creationId xmlns:a16="http://schemas.microsoft.com/office/drawing/2014/main" id="{F1A751B2-6936-4DF5-9853-7DAE5531B7A0}"/>
              </a:ext>
            </a:extLst>
          </p:cNvPr>
          <p:cNvSpPr>
            <a:spLocks noGrp="1"/>
          </p:cNvSpPr>
          <p:nvPr>
            <p:ph type="sldNum" sz="quarter" idx="12"/>
          </p:nvPr>
        </p:nvSpPr>
        <p:spPr/>
        <p:txBody>
          <a:bodyPr/>
          <a:lstStyle/>
          <a:p>
            <a:fld id="{156F73F5-A42D-4ADF-9A16-8C257C8875D9}" type="slidenum">
              <a:rPr lang="en-IL" smtClean="0"/>
              <a:t>‹#›</a:t>
            </a:fld>
            <a:endParaRPr lang="en-IL"/>
          </a:p>
        </p:txBody>
      </p:sp>
    </p:spTree>
    <p:extLst>
      <p:ext uri="{BB962C8B-B14F-4D97-AF65-F5344CB8AC3E}">
        <p14:creationId xmlns:p14="http://schemas.microsoft.com/office/powerpoint/2010/main" val="22427306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E1AB5F-99BB-4228-8D91-BD5D29527D14}"/>
              </a:ext>
            </a:extLst>
          </p:cNvPr>
          <p:cNvSpPr>
            <a:spLocks noGrp="1"/>
          </p:cNvSpPr>
          <p:nvPr>
            <p:ph type="title"/>
          </p:nvPr>
        </p:nvSpPr>
        <p:spPr/>
        <p:txBody>
          <a:bodyPr/>
          <a:lstStyle/>
          <a:p>
            <a:r>
              <a:rPr lang="en-US"/>
              <a:t>Click to edit Master title style</a:t>
            </a:r>
            <a:endParaRPr lang="en-IL"/>
          </a:p>
        </p:txBody>
      </p:sp>
      <p:sp>
        <p:nvSpPr>
          <p:cNvPr id="3" name="Vertical Text Placeholder 2">
            <a:extLst>
              <a:ext uri="{FF2B5EF4-FFF2-40B4-BE49-F238E27FC236}">
                <a16:creationId xmlns:a16="http://schemas.microsoft.com/office/drawing/2014/main" id="{385DCFEB-466C-4B03-909F-120AFBBE5F1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4" name="Date Placeholder 3">
            <a:extLst>
              <a:ext uri="{FF2B5EF4-FFF2-40B4-BE49-F238E27FC236}">
                <a16:creationId xmlns:a16="http://schemas.microsoft.com/office/drawing/2014/main" id="{AE6D52D4-D3BC-464F-A21A-53C215C6EC54}"/>
              </a:ext>
            </a:extLst>
          </p:cNvPr>
          <p:cNvSpPr>
            <a:spLocks noGrp="1"/>
          </p:cNvSpPr>
          <p:nvPr>
            <p:ph type="dt" sz="half" idx="10"/>
          </p:nvPr>
        </p:nvSpPr>
        <p:spPr/>
        <p:txBody>
          <a:bodyPr/>
          <a:lstStyle/>
          <a:p>
            <a:fld id="{8EA69137-76CF-4F8F-B25F-8729F6D20D43}" type="datetimeFigureOut">
              <a:rPr lang="en-IL" smtClean="0"/>
              <a:t>07/11/2024</a:t>
            </a:fld>
            <a:endParaRPr lang="en-IL"/>
          </a:p>
        </p:txBody>
      </p:sp>
      <p:sp>
        <p:nvSpPr>
          <p:cNvPr id="5" name="Footer Placeholder 4">
            <a:extLst>
              <a:ext uri="{FF2B5EF4-FFF2-40B4-BE49-F238E27FC236}">
                <a16:creationId xmlns:a16="http://schemas.microsoft.com/office/drawing/2014/main" id="{57502143-1584-4E65-BE68-190BE2B28C63}"/>
              </a:ext>
            </a:extLst>
          </p:cNvPr>
          <p:cNvSpPr>
            <a:spLocks noGrp="1"/>
          </p:cNvSpPr>
          <p:nvPr>
            <p:ph type="ftr" sz="quarter" idx="11"/>
          </p:nvPr>
        </p:nvSpPr>
        <p:spPr/>
        <p:txBody>
          <a:bodyPr/>
          <a:lstStyle/>
          <a:p>
            <a:endParaRPr lang="en-IL"/>
          </a:p>
        </p:txBody>
      </p:sp>
      <p:sp>
        <p:nvSpPr>
          <p:cNvPr id="6" name="Slide Number Placeholder 5">
            <a:extLst>
              <a:ext uri="{FF2B5EF4-FFF2-40B4-BE49-F238E27FC236}">
                <a16:creationId xmlns:a16="http://schemas.microsoft.com/office/drawing/2014/main" id="{2D67281A-ACEA-428F-861D-8BAF03045A31}"/>
              </a:ext>
            </a:extLst>
          </p:cNvPr>
          <p:cNvSpPr>
            <a:spLocks noGrp="1"/>
          </p:cNvSpPr>
          <p:nvPr>
            <p:ph type="sldNum" sz="quarter" idx="12"/>
          </p:nvPr>
        </p:nvSpPr>
        <p:spPr/>
        <p:txBody>
          <a:bodyPr/>
          <a:lstStyle/>
          <a:p>
            <a:fld id="{156F73F5-A42D-4ADF-9A16-8C257C8875D9}" type="slidenum">
              <a:rPr lang="en-IL" smtClean="0"/>
              <a:t>‹#›</a:t>
            </a:fld>
            <a:endParaRPr lang="en-IL"/>
          </a:p>
        </p:txBody>
      </p:sp>
    </p:spTree>
    <p:extLst>
      <p:ext uri="{BB962C8B-B14F-4D97-AF65-F5344CB8AC3E}">
        <p14:creationId xmlns:p14="http://schemas.microsoft.com/office/powerpoint/2010/main" val="13300146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25D23EE-FD46-437E-A5C8-4F348FD8BBC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L"/>
          </a:p>
        </p:txBody>
      </p:sp>
      <p:sp>
        <p:nvSpPr>
          <p:cNvPr id="3" name="Vertical Text Placeholder 2">
            <a:extLst>
              <a:ext uri="{FF2B5EF4-FFF2-40B4-BE49-F238E27FC236}">
                <a16:creationId xmlns:a16="http://schemas.microsoft.com/office/drawing/2014/main" id="{3E06AF4E-99CB-478E-85EC-4ED0FD2B191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4" name="Date Placeholder 3">
            <a:extLst>
              <a:ext uri="{FF2B5EF4-FFF2-40B4-BE49-F238E27FC236}">
                <a16:creationId xmlns:a16="http://schemas.microsoft.com/office/drawing/2014/main" id="{49F3553F-D6CB-4302-A1A4-836FCE08A9A9}"/>
              </a:ext>
            </a:extLst>
          </p:cNvPr>
          <p:cNvSpPr>
            <a:spLocks noGrp="1"/>
          </p:cNvSpPr>
          <p:nvPr>
            <p:ph type="dt" sz="half" idx="10"/>
          </p:nvPr>
        </p:nvSpPr>
        <p:spPr/>
        <p:txBody>
          <a:bodyPr/>
          <a:lstStyle/>
          <a:p>
            <a:fld id="{8EA69137-76CF-4F8F-B25F-8729F6D20D43}" type="datetimeFigureOut">
              <a:rPr lang="en-IL" smtClean="0"/>
              <a:t>07/11/2024</a:t>
            </a:fld>
            <a:endParaRPr lang="en-IL"/>
          </a:p>
        </p:txBody>
      </p:sp>
      <p:sp>
        <p:nvSpPr>
          <p:cNvPr id="5" name="Footer Placeholder 4">
            <a:extLst>
              <a:ext uri="{FF2B5EF4-FFF2-40B4-BE49-F238E27FC236}">
                <a16:creationId xmlns:a16="http://schemas.microsoft.com/office/drawing/2014/main" id="{DC5664C7-9697-44AE-9744-FB8FA20095CB}"/>
              </a:ext>
            </a:extLst>
          </p:cNvPr>
          <p:cNvSpPr>
            <a:spLocks noGrp="1"/>
          </p:cNvSpPr>
          <p:nvPr>
            <p:ph type="ftr" sz="quarter" idx="11"/>
          </p:nvPr>
        </p:nvSpPr>
        <p:spPr/>
        <p:txBody>
          <a:bodyPr/>
          <a:lstStyle/>
          <a:p>
            <a:endParaRPr lang="en-IL"/>
          </a:p>
        </p:txBody>
      </p:sp>
      <p:sp>
        <p:nvSpPr>
          <p:cNvPr id="6" name="Slide Number Placeholder 5">
            <a:extLst>
              <a:ext uri="{FF2B5EF4-FFF2-40B4-BE49-F238E27FC236}">
                <a16:creationId xmlns:a16="http://schemas.microsoft.com/office/drawing/2014/main" id="{A8F06142-B5C4-4F73-AB65-F3171BC20B9A}"/>
              </a:ext>
            </a:extLst>
          </p:cNvPr>
          <p:cNvSpPr>
            <a:spLocks noGrp="1"/>
          </p:cNvSpPr>
          <p:nvPr>
            <p:ph type="sldNum" sz="quarter" idx="12"/>
          </p:nvPr>
        </p:nvSpPr>
        <p:spPr/>
        <p:txBody>
          <a:bodyPr/>
          <a:lstStyle/>
          <a:p>
            <a:fld id="{156F73F5-A42D-4ADF-9A16-8C257C8875D9}" type="slidenum">
              <a:rPr lang="en-IL" smtClean="0"/>
              <a:t>‹#›</a:t>
            </a:fld>
            <a:endParaRPr lang="en-IL"/>
          </a:p>
        </p:txBody>
      </p:sp>
    </p:spTree>
    <p:extLst>
      <p:ext uri="{BB962C8B-B14F-4D97-AF65-F5344CB8AC3E}">
        <p14:creationId xmlns:p14="http://schemas.microsoft.com/office/powerpoint/2010/main" val="42484190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ED048C-8178-4924-AE8F-62EB579922DC}"/>
              </a:ext>
            </a:extLst>
          </p:cNvPr>
          <p:cNvSpPr>
            <a:spLocks noGrp="1"/>
          </p:cNvSpPr>
          <p:nvPr>
            <p:ph type="title"/>
          </p:nvPr>
        </p:nvSpPr>
        <p:spPr/>
        <p:txBody>
          <a:bodyPr/>
          <a:lstStyle/>
          <a:p>
            <a:r>
              <a:rPr lang="en-US"/>
              <a:t>Click to edit Master title style</a:t>
            </a:r>
            <a:endParaRPr lang="en-IL"/>
          </a:p>
        </p:txBody>
      </p:sp>
      <p:sp>
        <p:nvSpPr>
          <p:cNvPr id="3" name="Content Placeholder 2">
            <a:extLst>
              <a:ext uri="{FF2B5EF4-FFF2-40B4-BE49-F238E27FC236}">
                <a16:creationId xmlns:a16="http://schemas.microsoft.com/office/drawing/2014/main" id="{04E7B65D-7149-4CDD-AABD-7F737AF8C9D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4" name="Date Placeholder 3">
            <a:extLst>
              <a:ext uri="{FF2B5EF4-FFF2-40B4-BE49-F238E27FC236}">
                <a16:creationId xmlns:a16="http://schemas.microsoft.com/office/drawing/2014/main" id="{3E0C1319-EC1D-4F5E-BE33-B4B415BBA86C}"/>
              </a:ext>
            </a:extLst>
          </p:cNvPr>
          <p:cNvSpPr>
            <a:spLocks noGrp="1"/>
          </p:cNvSpPr>
          <p:nvPr>
            <p:ph type="dt" sz="half" idx="10"/>
          </p:nvPr>
        </p:nvSpPr>
        <p:spPr/>
        <p:txBody>
          <a:bodyPr/>
          <a:lstStyle/>
          <a:p>
            <a:fld id="{8EA69137-76CF-4F8F-B25F-8729F6D20D43}" type="datetimeFigureOut">
              <a:rPr lang="en-IL" smtClean="0"/>
              <a:t>07/11/2024</a:t>
            </a:fld>
            <a:endParaRPr lang="en-IL"/>
          </a:p>
        </p:txBody>
      </p:sp>
      <p:sp>
        <p:nvSpPr>
          <p:cNvPr id="5" name="Footer Placeholder 4">
            <a:extLst>
              <a:ext uri="{FF2B5EF4-FFF2-40B4-BE49-F238E27FC236}">
                <a16:creationId xmlns:a16="http://schemas.microsoft.com/office/drawing/2014/main" id="{46C2BDA0-EB7A-4558-979D-CD708CC27A3C}"/>
              </a:ext>
            </a:extLst>
          </p:cNvPr>
          <p:cNvSpPr>
            <a:spLocks noGrp="1"/>
          </p:cNvSpPr>
          <p:nvPr>
            <p:ph type="ftr" sz="quarter" idx="11"/>
          </p:nvPr>
        </p:nvSpPr>
        <p:spPr/>
        <p:txBody>
          <a:bodyPr/>
          <a:lstStyle/>
          <a:p>
            <a:endParaRPr lang="en-IL"/>
          </a:p>
        </p:txBody>
      </p:sp>
      <p:sp>
        <p:nvSpPr>
          <p:cNvPr id="6" name="Slide Number Placeholder 5">
            <a:extLst>
              <a:ext uri="{FF2B5EF4-FFF2-40B4-BE49-F238E27FC236}">
                <a16:creationId xmlns:a16="http://schemas.microsoft.com/office/drawing/2014/main" id="{1DAEF56B-D71F-4C7F-A5C2-D846EEDCC0D4}"/>
              </a:ext>
            </a:extLst>
          </p:cNvPr>
          <p:cNvSpPr>
            <a:spLocks noGrp="1"/>
          </p:cNvSpPr>
          <p:nvPr>
            <p:ph type="sldNum" sz="quarter" idx="12"/>
          </p:nvPr>
        </p:nvSpPr>
        <p:spPr/>
        <p:txBody>
          <a:bodyPr/>
          <a:lstStyle/>
          <a:p>
            <a:fld id="{156F73F5-A42D-4ADF-9A16-8C257C8875D9}" type="slidenum">
              <a:rPr lang="en-IL" smtClean="0"/>
              <a:t>‹#›</a:t>
            </a:fld>
            <a:endParaRPr lang="en-IL"/>
          </a:p>
        </p:txBody>
      </p:sp>
    </p:spTree>
    <p:extLst>
      <p:ext uri="{BB962C8B-B14F-4D97-AF65-F5344CB8AC3E}">
        <p14:creationId xmlns:p14="http://schemas.microsoft.com/office/powerpoint/2010/main" val="32538376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5D11A-04E4-4463-BC01-D067480BFBA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L"/>
          </a:p>
        </p:txBody>
      </p:sp>
      <p:sp>
        <p:nvSpPr>
          <p:cNvPr id="3" name="Text Placeholder 2">
            <a:extLst>
              <a:ext uri="{FF2B5EF4-FFF2-40B4-BE49-F238E27FC236}">
                <a16:creationId xmlns:a16="http://schemas.microsoft.com/office/drawing/2014/main" id="{E19CCF64-9C4A-435B-B49F-B42B242F226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038D483-23EC-4C8B-AFCA-607CCA37EBD9}"/>
              </a:ext>
            </a:extLst>
          </p:cNvPr>
          <p:cNvSpPr>
            <a:spLocks noGrp="1"/>
          </p:cNvSpPr>
          <p:nvPr>
            <p:ph type="dt" sz="half" idx="10"/>
          </p:nvPr>
        </p:nvSpPr>
        <p:spPr/>
        <p:txBody>
          <a:bodyPr/>
          <a:lstStyle/>
          <a:p>
            <a:fld id="{8EA69137-76CF-4F8F-B25F-8729F6D20D43}" type="datetimeFigureOut">
              <a:rPr lang="en-IL" smtClean="0"/>
              <a:t>07/11/2024</a:t>
            </a:fld>
            <a:endParaRPr lang="en-IL"/>
          </a:p>
        </p:txBody>
      </p:sp>
      <p:sp>
        <p:nvSpPr>
          <p:cNvPr id="5" name="Footer Placeholder 4">
            <a:extLst>
              <a:ext uri="{FF2B5EF4-FFF2-40B4-BE49-F238E27FC236}">
                <a16:creationId xmlns:a16="http://schemas.microsoft.com/office/drawing/2014/main" id="{C6760CE7-008F-4AF6-9152-5F25728B8EC8}"/>
              </a:ext>
            </a:extLst>
          </p:cNvPr>
          <p:cNvSpPr>
            <a:spLocks noGrp="1"/>
          </p:cNvSpPr>
          <p:nvPr>
            <p:ph type="ftr" sz="quarter" idx="11"/>
          </p:nvPr>
        </p:nvSpPr>
        <p:spPr/>
        <p:txBody>
          <a:bodyPr/>
          <a:lstStyle/>
          <a:p>
            <a:endParaRPr lang="en-IL"/>
          </a:p>
        </p:txBody>
      </p:sp>
      <p:sp>
        <p:nvSpPr>
          <p:cNvPr id="6" name="Slide Number Placeholder 5">
            <a:extLst>
              <a:ext uri="{FF2B5EF4-FFF2-40B4-BE49-F238E27FC236}">
                <a16:creationId xmlns:a16="http://schemas.microsoft.com/office/drawing/2014/main" id="{DECE0E84-C690-4545-B9BC-531E547A021B}"/>
              </a:ext>
            </a:extLst>
          </p:cNvPr>
          <p:cNvSpPr>
            <a:spLocks noGrp="1"/>
          </p:cNvSpPr>
          <p:nvPr>
            <p:ph type="sldNum" sz="quarter" idx="12"/>
          </p:nvPr>
        </p:nvSpPr>
        <p:spPr/>
        <p:txBody>
          <a:bodyPr/>
          <a:lstStyle/>
          <a:p>
            <a:fld id="{156F73F5-A42D-4ADF-9A16-8C257C8875D9}" type="slidenum">
              <a:rPr lang="en-IL" smtClean="0"/>
              <a:t>‹#›</a:t>
            </a:fld>
            <a:endParaRPr lang="en-IL"/>
          </a:p>
        </p:txBody>
      </p:sp>
    </p:spTree>
    <p:extLst>
      <p:ext uri="{BB962C8B-B14F-4D97-AF65-F5344CB8AC3E}">
        <p14:creationId xmlns:p14="http://schemas.microsoft.com/office/powerpoint/2010/main" val="2345642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D97F24-DB16-4BD5-BDAA-F829BED9EB4E}"/>
              </a:ext>
            </a:extLst>
          </p:cNvPr>
          <p:cNvSpPr>
            <a:spLocks noGrp="1"/>
          </p:cNvSpPr>
          <p:nvPr>
            <p:ph type="title"/>
          </p:nvPr>
        </p:nvSpPr>
        <p:spPr/>
        <p:txBody>
          <a:bodyPr/>
          <a:lstStyle/>
          <a:p>
            <a:r>
              <a:rPr lang="en-US"/>
              <a:t>Click to edit Master title style</a:t>
            </a:r>
            <a:endParaRPr lang="en-IL"/>
          </a:p>
        </p:txBody>
      </p:sp>
      <p:sp>
        <p:nvSpPr>
          <p:cNvPr id="3" name="Content Placeholder 2">
            <a:extLst>
              <a:ext uri="{FF2B5EF4-FFF2-40B4-BE49-F238E27FC236}">
                <a16:creationId xmlns:a16="http://schemas.microsoft.com/office/drawing/2014/main" id="{9F57D92D-1FE9-4079-B64F-3A0689101A9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4" name="Content Placeholder 3">
            <a:extLst>
              <a:ext uri="{FF2B5EF4-FFF2-40B4-BE49-F238E27FC236}">
                <a16:creationId xmlns:a16="http://schemas.microsoft.com/office/drawing/2014/main" id="{23F04059-0E11-42C8-9DC0-44DB8757AF6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5" name="Date Placeholder 4">
            <a:extLst>
              <a:ext uri="{FF2B5EF4-FFF2-40B4-BE49-F238E27FC236}">
                <a16:creationId xmlns:a16="http://schemas.microsoft.com/office/drawing/2014/main" id="{FBB866E7-8957-4794-A862-4E02F4AD26BC}"/>
              </a:ext>
            </a:extLst>
          </p:cNvPr>
          <p:cNvSpPr>
            <a:spLocks noGrp="1"/>
          </p:cNvSpPr>
          <p:nvPr>
            <p:ph type="dt" sz="half" idx="10"/>
          </p:nvPr>
        </p:nvSpPr>
        <p:spPr/>
        <p:txBody>
          <a:bodyPr/>
          <a:lstStyle/>
          <a:p>
            <a:fld id="{8EA69137-76CF-4F8F-B25F-8729F6D20D43}" type="datetimeFigureOut">
              <a:rPr lang="en-IL" smtClean="0"/>
              <a:t>07/11/2024</a:t>
            </a:fld>
            <a:endParaRPr lang="en-IL"/>
          </a:p>
        </p:txBody>
      </p:sp>
      <p:sp>
        <p:nvSpPr>
          <p:cNvPr id="6" name="Footer Placeholder 5">
            <a:extLst>
              <a:ext uri="{FF2B5EF4-FFF2-40B4-BE49-F238E27FC236}">
                <a16:creationId xmlns:a16="http://schemas.microsoft.com/office/drawing/2014/main" id="{55B9AE2D-37FA-49DE-8E2D-D44D84030E33}"/>
              </a:ext>
            </a:extLst>
          </p:cNvPr>
          <p:cNvSpPr>
            <a:spLocks noGrp="1"/>
          </p:cNvSpPr>
          <p:nvPr>
            <p:ph type="ftr" sz="quarter" idx="11"/>
          </p:nvPr>
        </p:nvSpPr>
        <p:spPr/>
        <p:txBody>
          <a:bodyPr/>
          <a:lstStyle/>
          <a:p>
            <a:endParaRPr lang="en-IL"/>
          </a:p>
        </p:txBody>
      </p:sp>
      <p:sp>
        <p:nvSpPr>
          <p:cNvPr id="7" name="Slide Number Placeholder 6">
            <a:extLst>
              <a:ext uri="{FF2B5EF4-FFF2-40B4-BE49-F238E27FC236}">
                <a16:creationId xmlns:a16="http://schemas.microsoft.com/office/drawing/2014/main" id="{BE05B012-85C7-43F7-B23E-D9490370A431}"/>
              </a:ext>
            </a:extLst>
          </p:cNvPr>
          <p:cNvSpPr>
            <a:spLocks noGrp="1"/>
          </p:cNvSpPr>
          <p:nvPr>
            <p:ph type="sldNum" sz="quarter" idx="12"/>
          </p:nvPr>
        </p:nvSpPr>
        <p:spPr/>
        <p:txBody>
          <a:bodyPr/>
          <a:lstStyle/>
          <a:p>
            <a:fld id="{156F73F5-A42D-4ADF-9A16-8C257C8875D9}" type="slidenum">
              <a:rPr lang="en-IL" smtClean="0"/>
              <a:t>‹#›</a:t>
            </a:fld>
            <a:endParaRPr lang="en-IL"/>
          </a:p>
        </p:txBody>
      </p:sp>
    </p:spTree>
    <p:extLst>
      <p:ext uri="{BB962C8B-B14F-4D97-AF65-F5344CB8AC3E}">
        <p14:creationId xmlns:p14="http://schemas.microsoft.com/office/powerpoint/2010/main" val="27342430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A12E9B-8880-4B89-ACE9-2B5057A98D7B}"/>
              </a:ext>
            </a:extLst>
          </p:cNvPr>
          <p:cNvSpPr>
            <a:spLocks noGrp="1"/>
          </p:cNvSpPr>
          <p:nvPr>
            <p:ph type="title"/>
          </p:nvPr>
        </p:nvSpPr>
        <p:spPr>
          <a:xfrm>
            <a:off x="839788" y="365125"/>
            <a:ext cx="10515600" cy="1325563"/>
          </a:xfrm>
        </p:spPr>
        <p:txBody>
          <a:bodyPr/>
          <a:lstStyle/>
          <a:p>
            <a:r>
              <a:rPr lang="en-US"/>
              <a:t>Click to edit Master title style</a:t>
            </a:r>
            <a:endParaRPr lang="en-IL"/>
          </a:p>
        </p:txBody>
      </p:sp>
      <p:sp>
        <p:nvSpPr>
          <p:cNvPr id="3" name="Text Placeholder 2">
            <a:extLst>
              <a:ext uri="{FF2B5EF4-FFF2-40B4-BE49-F238E27FC236}">
                <a16:creationId xmlns:a16="http://schemas.microsoft.com/office/drawing/2014/main" id="{68C69C74-26A5-437E-9B58-5940A4F68AF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3EE3A35-977E-4065-ABDA-0A32DF9CCED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5" name="Text Placeholder 4">
            <a:extLst>
              <a:ext uri="{FF2B5EF4-FFF2-40B4-BE49-F238E27FC236}">
                <a16:creationId xmlns:a16="http://schemas.microsoft.com/office/drawing/2014/main" id="{3EF15179-EFE0-4990-A799-8146198FF4C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BD6A872-3283-40E7-9535-897C58E4954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7" name="Date Placeholder 6">
            <a:extLst>
              <a:ext uri="{FF2B5EF4-FFF2-40B4-BE49-F238E27FC236}">
                <a16:creationId xmlns:a16="http://schemas.microsoft.com/office/drawing/2014/main" id="{2E715598-282F-4E03-BF72-C1D1378563CD}"/>
              </a:ext>
            </a:extLst>
          </p:cNvPr>
          <p:cNvSpPr>
            <a:spLocks noGrp="1"/>
          </p:cNvSpPr>
          <p:nvPr>
            <p:ph type="dt" sz="half" idx="10"/>
          </p:nvPr>
        </p:nvSpPr>
        <p:spPr/>
        <p:txBody>
          <a:bodyPr/>
          <a:lstStyle/>
          <a:p>
            <a:fld id="{8EA69137-76CF-4F8F-B25F-8729F6D20D43}" type="datetimeFigureOut">
              <a:rPr lang="en-IL" smtClean="0"/>
              <a:t>07/11/2024</a:t>
            </a:fld>
            <a:endParaRPr lang="en-IL"/>
          </a:p>
        </p:txBody>
      </p:sp>
      <p:sp>
        <p:nvSpPr>
          <p:cNvPr id="8" name="Footer Placeholder 7">
            <a:extLst>
              <a:ext uri="{FF2B5EF4-FFF2-40B4-BE49-F238E27FC236}">
                <a16:creationId xmlns:a16="http://schemas.microsoft.com/office/drawing/2014/main" id="{4066B05F-BD19-4C8B-BD72-E38610DD0BB0}"/>
              </a:ext>
            </a:extLst>
          </p:cNvPr>
          <p:cNvSpPr>
            <a:spLocks noGrp="1"/>
          </p:cNvSpPr>
          <p:nvPr>
            <p:ph type="ftr" sz="quarter" idx="11"/>
          </p:nvPr>
        </p:nvSpPr>
        <p:spPr/>
        <p:txBody>
          <a:bodyPr/>
          <a:lstStyle/>
          <a:p>
            <a:endParaRPr lang="en-IL"/>
          </a:p>
        </p:txBody>
      </p:sp>
      <p:sp>
        <p:nvSpPr>
          <p:cNvPr id="9" name="Slide Number Placeholder 8">
            <a:extLst>
              <a:ext uri="{FF2B5EF4-FFF2-40B4-BE49-F238E27FC236}">
                <a16:creationId xmlns:a16="http://schemas.microsoft.com/office/drawing/2014/main" id="{D038A9CD-DDDD-499A-BFC6-B2ADA7BC64DF}"/>
              </a:ext>
            </a:extLst>
          </p:cNvPr>
          <p:cNvSpPr>
            <a:spLocks noGrp="1"/>
          </p:cNvSpPr>
          <p:nvPr>
            <p:ph type="sldNum" sz="quarter" idx="12"/>
          </p:nvPr>
        </p:nvSpPr>
        <p:spPr/>
        <p:txBody>
          <a:bodyPr/>
          <a:lstStyle/>
          <a:p>
            <a:fld id="{156F73F5-A42D-4ADF-9A16-8C257C8875D9}" type="slidenum">
              <a:rPr lang="en-IL" smtClean="0"/>
              <a:t>‹#›</a:t>
            </a:fld>
            <a:endParaRPr lang="en-IL"/>
          </a:p>
        </p:txBody>
      </p:sp>
    </p:spTree>
    <p:extLst>
      <p:ext uri="{BB962C8B-B14F-4D97-AF65-F5344CB8AC3E}">
        <p14:creationId xmlns:p14="http://schemas.microsoft.com/office/powerpoint/2010/main" val="5483867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0230E7-3A49-4CF8-9C50-FF998FC8AE02}"/>
              </a:ext>
            </a:extLst>
          </p:cNvPr>
          <p:cNvSpPr>
            <a:spLocks noGrp="1"/>
          </p:cNvSpPr>
          <p:nvPr>
            <p:ph type="title"/>
          </p:nvPr>
        </p:nvSpPr>
        <p:spPr/>
        <p:txBody>
          <a:bodyPr/>
          <a:lstStyle/>
          <a:p>
            <a:r>
              <a:rPr lang="en-US"/>
              <a:t>Click to edit Master title style</a:t>
            </a:r>
            <a:endParaRPr lang="en-IL"/>
          </a:p>
        </p:txBody>
      </p:sp>
      <p:sp>
        <p:nvSpPr>
          <p:cNvPr id="3" name="Date Placeholder 2">
            <a:extLst>
              <a:ext uri="{FF2B5EF4-FFF2-40B4-BE49-F238E27FC236}">
                <a16:creationId xmlns:a16="http://schemas.microsoft.com/office/drawing/2014/main" id="{0823ED2A-CFC9-42B0-91FB-B71FFBCD993E}"/>
              </a:ext>
            </a:extLst>
          </p:cNvPr>
          <p:cNvSpPr>
            <a:spLocks noGrp="1"/>
          </p:cNvSpPr>
          <p:nvPr>
            <p:ph type="dt" sz="half" idx="10"/>
          </p:nvPr>
        </p:nvSpPr>
        <p:spPr/>
        <p:txBody>
          <a:bodyPr/>
          <a:lstStyle/>
          <a:p>
            <a:fld id="{8EA69137-76CF-4F8F-B25F-8729F6D20D43}" type="datetimeFigureOut">
              <a:rPr lang="en-IL" smtClean="0"/>
              <a:t>07/11/2024</a:t>
            </a:fld>
            <a:endParaRPr lang="en-IL"/>
          </a:p>
        </p:txBody>
      </p:sp>
      <p:sp>
        <p:nvSpPr>
          <p:cNvPr id="4" name="Footer Placeholder 3">
            <a:extLst>
              <a:ext uri="{FF2B5EF4-FFF2-40B4-BE49-F238E27FC236}">
                <a16:creationId xmlns:a16="http://schemas.microsoft.com/office/drawing/2014/main" id="{80C66870-01EF-4E7A-B355-E50616AF71B2}"/>
              </a:ext>
            </a:extLst>
          </p:cNvPr>
          <p:cNvSpPr>
            <a:spLocks noGrp="1"/>
          </p:cNvSpPr>
          <p:nvPr>
            <p:ph type="ftr" sz="quarter" idx="11"/>
          </p:nvPr>
        </p:nvSpPr>
        <p:spPr/>
        <p:txBody>
          <a:bodyPr/>
          <a:lstStyle/>
          <a:p>
            <a:endParaRPr lang="en-IL"/>
          </a:p>
        </p:txBody>
      </p:sp>
      <p:sp>
        <p:nvSpPr>
          <p:cNvPr id="5" name="Slide Number Placeholder 4">
            <a:extLst>
              <a:ext uri="{FF2B5EF4-FFF2-40B4-BE49-F238E27FC236}">
                <a16:creationId xmlns:a16="http://schemas.microsoft.com/office/drawing/2014/main" id="{726893B9-6977-43EF-9C72-5FE8557A584B}"/>
              </a:ext>
            </a:extLst>
          </p:cNvPr>
          <p:cNvSpPr>
            <a:spLocks noGrp="1"/>
          </p:cNvSpPr>
          <p:nvPr>
            <p:ph type="sldNum" sz="quarter" idx="12"/>
          </p:nvPr>
        </p:nvSpPr>
        <p:spPr/>
        <p:txBody>
          <a:bodyPr/>
          <a:lstStyle/>
          <a:p>
            <a:fld id="{156F73F5-A42D-4ADF-9A16-8C257C8875D9}" type="slidenum">
              <a:rPr lang="en-IL" smtClean="0"/>
              <a:t>‹#›</a:t>
            </a:fld>
            <a:endParaRPr lang="en-IL"/>
          </a:p>
        </p:txBody>
      </p:sp>
    </p:spTree>
    <p:extLst>
      <p:ext uri="{BB962C8B-B14F-4D97-AF65-F5344CB8AC3E}">
        <p14:creationId xmlns:p14="http://schemas.microsoft.com/office/powerpoint/2010/main" val="7668921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C4C44EB-FE0D-440E-91DE-AC7BC899294A}"/>
              </a:ext>
            </a:extLst>
          </p:cNvPr>
          <p:cNvSpPr>
            <a:spLocks noGrp="1"/>
          </p:cNvSpPr>
          <p:nvPr>
            <p:ph type="dt" sz="half" idx="10"/>
          </p:nvPr>
        </p:nvSpPr>
        <p:spPr/>
        <p:txBody>
          <a:bodyPr/>
          <a:lstStyle/>
          <a:p>
            <a:fld id="{8EA69137-76CF-4F8F-B25F-8729F6D20D43}" type="datetimeFigureOut">
              <a:rPr lang="en-IL" smtClean="0"/>
              <a:t>07/11/2024</a:t>
            </a:fld>
            <a:endParaRPr lang="en-IL"/>
          </a:p>
        </p:txBody>
      </p:sp>
      <p:sp>
        <p:nvSpPr>
          <p:cNvPr id="3" name="Footer Placeholder 2">
            <a:extLst>
              <a:ext uri="{FF2B5EF4-FFF2-40B4-BE49-F238E27FC236}">
                <a16:creationId xmlns:a16="http://schemas.microsoft.com/office/drawing/2014/main" id="{35E91465-64B6-4F65-AB1D-0CBC2E4D6849}"/>
              </a:ext>
            </a:extLst>
          </p:cNvPr>
          <p:cNvSpPr>
            <a:spLocks noGrp="1"/>
          </p:cNvSpPr>
          <p:nvPr>
            <p:ph type="ftr" sz="quarter" idx="11"/>
          </p:nvPr>
        </p:nvSpPr>
        <p:spPr/>
        <p:txBody>
          <a:bodyPr/>
          <a:lstStyle/>
          <a:p>
            <a:endParaRPr lang="en-IL"/>
          </a:p>
        </p:txBody>
      </p:sp>
      <p:sp>
        <p:nvSpPr>
          <p:cNvPr id="4" name="Slide Number Placeholder 3">
            <a:extLst>
              <a:ext uri="{FF2B5EF4-FFF2-40B4-BE49-F238E27FC236}">
                <a16:creationId xmlns:a16="http://schemas.microsoft.com/office/drawing/2014/main" id="{E0C2DB7E-9BCF-4DBC-9C69-E3435DFBCD61}"/>
              </a:ext>
            </a:extLst>
          </p:cNvPr>
          <p:cNvSpPr>
            <a:spLocks noGrp="1"/>
          </p:cNvSpPr>
          <p:nvPr>
            <p:ph type="sldNum" sz="quarter" idx="12"/>
          </p:nvPr>
        </p:nvSpPr>
        <p:spPr/>
        <p:txBody>
          <a:bodyPr/>
          <a:lstStyle/>
          <a:p>
            <a:fld id="{156F73F5-A42D-4ADF-9A16-8C257C8875D9}" type="slidenum">
              <a:rPr lang="en-IL" smtClean="0"/>
              <a:t>‹#›</a:t>
            </a:fld>
            <a:endParaRPr lang="en-IL"/>
          </a:p>
        </p:txBody>
      </p:sp>
    </p:spTree>
    <p:extLst>
      <p:ext uri="{BB962C8B-B14F-4D97-AF65-F5344CB8AC3E}">
        <p14:creationId xmlns:p14="http://schemas.microsoft.com/office/powerpoint/2010/main" val="21064121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F6D4FD-D252-4216-8380-020A94725BC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L"/>
          </a:p>
        </p:txBody>
      </p:sp>
      <p:sp>
        <p:nvSpPr>
          <p:cNvPr id="3" name="Content Placeholder 2">
            <a:extLst>
              <a:ext uri="{FF2B5EF4-FFF2-40B4-BE49-F238E27FC236}">
                <a16:creationId xmlns:a16="http://schemas.microsoft.com/office/drawing/2014/main" id="{3BA5BB8A-383C-4014-B11D-B10A5AEBBFB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4" name="Text Placeholder 3">
            <a:extLst>
              <a:ext uri="{FF2B5EF4-FFF2-40B4-BE49-F238E27FC236}">
                <a16:creationId xmlns:a16="http://schemas.microsoft.com/office/drawing/2014/main" id="{E5C304C0-7413-4C5D-A9D4-02493161D37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D60A45B-6AA2-49FD-98C2-C90FB97C016D}"/>
              </a:ext>
            </a:extLst>
          </p:cNvPr>
          <p:cNvSpPr>
            <a:spLocks noGrp="1"/>
          </p:cNvSpPr>
          <p:nvPr>
            <p:ph type="dt" sz="half" idx="10"/>
          </p:nvPr>
        </p:nvSpPr>
        <p:spPr/>
        <p:txBody>
          <a:bodyPr/>
          <a:lstStyle/>
          <a:p>
            <a:fld id="{8EA69137-76CF-4F8F-B25F-8729F6D20D43}" type="datetimeFigureOut">
              <a:rPr lang="en-IL" smtClean="0"/>
              <a:t>07/11/2024</a:t>
            </a:fld>
            <a:endParaRPr lang="en-IL"/>
          </a:p>
        </p:txBody>
      </p:sp>
      <p:sp>
        <p:nvSpPr>
          <p:cNvPr id="6" name="Footer Placeholder 5">
            <a:extLst>
              <a:ext uri="{FF2B5EF4-FFF2-40B4-BE49-F238E27FC236}">
                <a16:creationId xmlns:a16="http://schemas.microsoft.com/office/drawing/2014/main" id="{C704287E-C5B5-4419-95CA-07FD4F743B09}"/>
              </a:ext>
            </a:extLst>
          </p:cNvPr>
          <p:cNvSpPr>
            <a:spLocks noGrp="1"/>
          </p:cNvSpPr>
          <p:nvPr>
            <p:ph type="ftr" sz="quarter" idx="11"/>
          </p:nvPr>
        </p:nvSpPr>
        <p:spPr/>
        <p:txBody>
          <a:bodyPr/>
          <a:lstStyle/>
          <a:p>
            <a:endParaRPr lang="en-IL"/>
          </a:p>
        </p:txBody>
      </p:sp>
      <p:sp>
        <p:nvSpPr>
          <p:cNvPr id="7" name="Slide Number Placeholder 6">
            <a:extLst>
              <a:ext uri="{FF2B5EF4-FFF2-40B4-BE49-F238E27FC236}">
                <a16:creationId xmlns:a16="http://schemas.microsoft.com/office/drawing/2014/main" id="{9AAEC83F-662D-47D4-BF09-133E8D90F479}"/>
              </a:ext>
            </a:extLst>
          </p:cNvPr>
          <p:cNvSpPr>
            <a:spLocks noGrp="1"/>
          </p:cNvSpPr>
          <p:nvPr>
            <p:ph type="sldNum" sz="quarter" idx="12"/>
          </p:nvPr>
        </p:nvSpPr>
        <p:spPr/>
        <p:txBody>
          <a:bodyPr/>
          <a:lstStyle/>
          <a:p>
            <a:fld id="{156F73F5-A42D-4ADF-9A16-8C257C8875D9}" type="slidenum">
              <a:rPr lang="en-IL" smtClean="0"/>
              <a:t>‹#›</a:t>
            </a:fld>
            <a:endParaRPr lang="en-IL"/>
          </a:p>
        </p:txBody>
      </p:sp>
    </p:spTree>
    <p:extLst>
      <p:ext uri="{BB962C8B-B14F-4D97-AF65-F5344CB8AC3E}">
        <p14:creationId xmlns:p14="http://schemas.microsoft.com/office/powerpoint/2010/main" val="40158809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C826D2-317D-43A7-B5E4-5DB0DB3FEF1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L"/>
          </a:p>
        </p:txBody>
      </p:sp>
      <p:sp>
        <p:nvSpPr>
          <p:cNvPr id="3" name="Picture Placeholder 2">
            <a:extLst>
              <a:ext uri="{FF2B5EF4-FFF2-40B4-BE49-F238E27FC236}">
                <a16:creationId xmlns:a16="http://schemas.microsoft.com/office/drawing/2014/main" id="{6CC79631-5307-4274-828A-B1AD482A0D3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L"/>
          </a:p>
        </p:txBody>
      </p:sp>
      <p:sp>
        <p:nvSpPr>
          <p:cNvPr id="4" name="Text Placeholder 3">
            <a:extLst>
              <a:ext uri="{FF2B5EF4-FFF2-40B4-BE49-F238E27FC236}">
                <a16:creationId xmlns:a16="http://schemas.microsoft.com/office/drawing/2014/main" id="{39BC1455-8DB0-4D3D-AF2B-0242D562A97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E7D599D-5906-4959-93D9-4395E10D1BC3}"/>
              </a:ext>
            </a:extLst>
          </p:cNvPr>
          <p:cNvSpPr>
            <a:spLocks noGrp="1"/>
          </p:cNvSpPr>
          <p:nvPr>
            <p:ph type="dt" sz="half" idx="10"/>
          </p:nvPr>
        </p:nvSpPr>
        <p:spPr/>
        <p:txBody>
          <a:bodyPr/>
          <a:lstStyle/>
          <a:p>
            <a:fld id="{8EA69137-76CF-4F8F-B25F-8729F6D20D43}" type="datetimeFigureOut">
              <a:rPr lang="en-IL" smtClean="0"/>
              <a:t>07/11/2024</a:t>
            </a:fld>
            <a:endParaRPr lang="en-IL"/>
          </a:p>
        </p:txBody>
      </p:sp>
      <p:sp>
        <p:nvSpPr>
          <p:cNvPr id="6" name="Footer Placeholder 5">
            <a:extLst>
              <a:ext uri="{FF2B5EF4-FFF2-40B4-BE49-F238E27FC236}">
                <a16:creationId xmlns:a16="http://schemas.microsoft.com/office/drawing/2014/main" id="{361E7113-20AF-4B42-942E-D13229F742EF}"/>
              </a:ext>
            </a:extLst>
          </p:cNvPr>
          <p:cNvSpPr>
            <a:spLocks noGrp="1"/>
          </p:cNvSpPr>
          <p:nvPr>
            <p:ph type="ftr" sz="quarter" idx="11"/>
          </p:nvPr>
        </p:nvSpPr>
        <p:spPr/>
        <p:txBody>
          <a:bodyPr/>
          <a:lstStyle/>
          <a:p>
            <a:endParaRPr lang="en-IL"/>
          </a:p>
        </p:txBody>
      </p:sp>
      <p:sp>
        <p:nvSpPr>
          <p:cNvPr id="7" name="Slide Number Placeholder 6">
            <a:extLst>
              <a:ext uri="{FF2B5EF4-FFF2-40B4-BE49-F238E27FC236}">
                <a16:creationId xmlns:a16="http://schemas.microsoft.com/office/drawing/2014/main" id="{E0C17B0E-D34B-48F6-BA23-03DAFFDE1A7C}"/>
              </a:ext>
            </a:extLst>
          </p:cNvPr>
          <p:cNvSpPr>
            <a:spLocks noGrp="1"/>
          </p:cNvSpPr>
          <p:nvPr>
            <p:ph type="sldNum" sz="quarter" idx="12"/>
          </p:nvPr>
        </p:nvSpPr>
        <p:spPr/>
        <p:txBody>
          <a:bodyPr/>
          <a:lstStyle/>
          <a:p>
            <a:fld id="{156F73F5-A42D-4ADF-9A16-8C257C8875D9}" type="slidenum">
              <a:rPr lang="en-IL" smtClean="0"/>
              <a:t>‹#›</a:t>
            </a:fld>
            <a:endParaRPr lang="en-IL"/>
          </a:p>
        </p:txBody>
      </p:sp>
    </p:spTree>
    <p:extLst>
      <p:ext uri="{BB962C8B-B14F-4D97-AF65-F5344CB8AC3E}">
        <p14:creationId xmlns:p14="http://schemas.microsoft.com/office/powerpoint/2010/main" val="23415950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BB42BFF-C7D2-4F60-9EE2-18F8232C006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L"/>
          </a:p>
        </p:txBody>
      </p:sp>
      <p:sp>
        <p:nvSpPr>
          <p:cNvPr id="3" name="Text Placeholder 2">
            <a:extLst>
              <a:ext uri="{FF2B5EF4-FFF2-40B4-BE49-F238E27FC236}">
                <a16:creationId xmlns:a16="http://schemas.microsoft.com/office/drawing/2014/main" id="{383C7F40-3651-4EBF-9468-EBC5AA48E72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4" name="Date Placeholder 3">
            <a:extLst>
              <a:ext uri="{FF2B5EF4-FFF2-40B4-BE49-F238E27FC236}">
                <a16:creationId xmlns:a16="http://schemas.microsoft.com/office/drawing/2014/main" id="{02F0B45F-E176-4F19-AF36-9335AE18E10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A69137-76CF-4F8F-B25F-8729F6D20D43}" type="datetimeFigureOut">
              <a:rPr lang="en-IL" smtClean="0"/>
              <a:t>07/11/2024</a:t>
            </a:fld>
            <a:endParaRPr lang="en-IL"/>
          </a:p>
        </p:txBody>
      </p:sp>
      <p:sp>
        <p:nvSpPr>
          <p:cNvPr id="5" name="Footer Placeholder 4">
            <a:extLst>
              <a:ext uri="{FF2B5EF4-FFF2-40B4-BE49-F238E27FC236}">
                <a16:creationId xmlns:a16="http://schemas.microsoft.com/office/drawing/2014/main" id="{6A20CF73-6368-48F4-9B9E-DC526C8763E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L"/>
          </a:p>
        </p:txBody>
      </p:sp>
      <p:sp>
        <p:nvSpPr>
          <p:cNvPr id="6" name="Slide Number Placeholder 5">
            <a:extLst>
              <a:ext uri="{FF2B5EF4-FFF2-40B4-BE49-F238E27FC236}">
                <a16:creationId xmlns:a16="http://schemas.microsoft.com/office/drawing/2014/main" id="{E563ED78-E078-4D0C-BC3F-4BD05DA7B53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6F73F5-A42D-4ADF-9A16-8C257C8875D9}" type="slidenum">
              <a:rPr lang="en-IL" smtClean="0"/>
              <a:t>‹#›</a:t>
            </a:fld>
            <a:endParaRPr lang="en-IL"/>
          </a:p>
        </p:txBody>
      </p:sp>
    </p:spTree>
    <p:extLst>
      <p:ext uri="{BB962C8B-B14F-4D97-AF65-F5344CB8AC3E}">
        <p14:creationId xmlns:p14="http://schemas.microsoft.com/office/powerpoint/2010/main" val="30522419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I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in.bgu.ac.il/acadsec/exams/Pages/exams_procedure.aspx" TargetMode="External"/><Relationship Id="rId2" Type="http://schemas.openxmlformats.org/officeDocument/2006/relationships/hyperlink" Target="https://fohs.bgu.ac.il/fohsservices/RequestApproval/RequestsPortal/Login" TargetMode="External"/><Relationship Id="rId1" Type="http://schemas.openxmlformats.org/officeDocument/2006/relationships/slideLayout" Target="../slideLayouts/slideLayout2.xml"/><Relationship Id="rId6" Type="http://schemas.openxmlformats.org/officeDocument/2006/relationships/hyperlink" Target="https://bgu4u.bgu.ac.il/pls/scwp/!app.gate?app=ann" TargetMode="External"/><Relationship Id="rId5" Type="http://schemas.openxmlformats.org/officeDocument/2006/relationships/hyperlink" Target="https://portal.bgu.ac.il/public/login?returnUrl=private%2Fhome" TargetMode="External"/><Relationship Id="rId4" Type="http://schemas.openxmlformats.org/officeDocument/2006/relationships/hyperlink" Target="https://in.bgu.ac.il/Dekanat/Pages/default.aspx"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mailto:meitalva@bgu.ac.il" TargetMode="External"/><Relationship Id="rId2" Type="http://schemas.openxmlformats.org/officeDocument/2006/relationships/hyperlink" Target="https://www.bgu.ac.il/welcome/ma/catalog/categories/physiotherapy-master/?tab=6380" TargetMode="External"/><Relationship Id="rId1" Type="http://schemas.openxmlformats.org/officeDocument/2006/relationships/slideLayout" Target="../slideLayouts/slideLayout2.xml"/><Relationship Id="rId4" Type="http://schemas.openxmlformats.org/officeDocument/2006/relationships/hyperlink" Target="mailto:yafal@bgu.ac.i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in.bgu.ac.il/fohs/Pages/vaccins" TargetMode="External"/><Relationship Id="rId2" Type="http://schemas.openxmlformats.org/officeDocument/2006/relationships/hyperlink" Target="https://www.gov.il/he/pages/licensing-medical-occupational-therapy"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hyperlink" Target="https://in.bgu.ac.il/fohs/Pages/vaccins_info.asp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mailto:meitalva@bgu.ac.il" TargetMode="External"/><Relationship Id="rId2" Type="http://schemas.openxmlformats.org/officeDocument/2006/relationships/hyperlink" Target="mailto:yafal@bgu.ac.i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C4CC7F-AAA2-4B61-B118-BD19FA9645F6}"/>
              </a:ext>
            </a:extLst>
          </p:cNvPr>
          <p:cNvSpPr>
            <a:spLocks noGrp="1"/>
          </p:cNvSpPr>
          <p:nvPr>
            <p:ph type="ctrTitle"/>
          </p:nvPr>
        </p:nvSpPr>
        <p:spPr/>
        <p:txBody>
          <a:bodyPr/>
          <a:lstStyle/>
          <a:p>
            <a:r>
              <a:rPr lang="he-IL" dirty="0"/>
              <a:t>הכנת אתר הריפוי בעיסוק</a:t>
            </a:r>
            <a:endParaRPr lang="en-IL" dirty="0"/>
          </a:p>
        </p:txBody>
      </p:sp>
      <p:sp>
        <p:nvSpPr>
          <p:cNvPr id="3" name="Subtitle 2">
            <a:extLst>
              <a:ext uri="{FF2B5EF4-FFF2-40B4-BE49-F238E27FC236}">
                <a16:creationId xmlns:a16="http://schemas.microsoft.com/office/drawing/2014/main" id="{EBCDA4B5-9908-440E-ABD5-0735CB324006}"/>
              </a:ext>
            </a:extLst>
          </p:cNvPr>
          <p:cNvSpPr>
            <a:spLocks noGrp="1"/>
          </p:cNvSpPr>
          <p:nvPr>
            <p:ph type="subTitle" idx="1"/>
          </p:nvPr>
        </p:nvSpPr>
        <p:spPr/>
        <p:txBody>
          <a:bodyPr/>
          <a:lstStyle/>
          <a:p>
            <a:r>
              <a:rPr lang="he-IL" dirty="0"/>
              <a:t>אוניברסיטת בן גוריון</a:t>
            </a:r>
            <a:endParaRPr lang="en-IL" dirty="0"/>
          </a:p>
        </p:txBody>
      </p:sp>
    </p:spTree>
    <p:extLst>
      <p:ext uri="{BB962C8B-B14F-4D97-AF65-F5344CB8AC3E}">
        <p14:creationId xmlns:p14="http://schemas.microsoft.com/office/powerpoint/2010/main" val="36340382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5BB5A4-D4C9-4ACE-9321-312DBE2EF19F}"/>
              </a:ext>
            </a:extLst>
          </p:cNvPr>
          <p:cNvSpPr>
            <a:spLocks noGrp="1"/>
          </p:cNvSpPr>
          <p:nvPr>
            <p:ph type="title"/>
          </p:nvPr>
        </p:nvSpPr>
        <p:spPr/>
        <p:txBody>
          <a:bodyPr/>
          <a:lstStyle/>
          <a:p>
            <a:r>
              <a:rPr lang="he-IL" dirty="0"/>
              <a:t>תואר ראשון</a:t>
            </a:r>
            <a:endParaRPr lang="en-IL" dirty="0"/>
          </a:p>
        </p:txBody>
      </p:sp>
      <p:sp>
        <p:nvSpPr>
          <p:cNvPr id="3" name="Content Placeholder 2">
            <a:extLst>
              <a:ext uri="{FF2B5EF4-FFF2-40B4-BE49-F238E27FC236}">
                <a16:creationId xmlns:a16="http://schemas.microsoft.com/office/drawing/2014/main" id="{113BD221-E070-4747-ACC8-AF13C72CC29D}"/>
              </a:ext>
            </a:extLst>
          </p:cNvPr>
          <p:cNvSpPr>
            <a:spLocks noGrp="1"/>
          </p:cNvSpPr>
          <p:nvPr>
            <p:ph idx="1"/>
          </p:nvPr>
        </p:nvSpPr>
        <p:spPr/>
        <p:txBody>
          <a:bodyPr>
            <a:normAutofit fontScale="92500" lnSpcReduction="10000"/>
          </a:bodyPr>
          <a:lstStyle/>
          <a:p>
            <a:pPr algn="r" rtl="1"/>
            <a:r>
              <a:rPr lang="he-IL" b="1" u="sng" dirty="0"/>
              <a:t>תואר ראשון</a:t>
            </a:r>
          </a:p>
          <a:p>
            <a:pPr algn="r" rtl="1"/>
            <a:r>
              <a:rPr lang="he-IL" dirty="0"/>
              <a:t>תוכנית לימודים</a:t>
            </a:r>
          </a:p>
          <a:p>
            <a:pPr algn="r" rtl="1"/>
            <a:r>
              <a:rPr lang="he-IL" dirty="0"/>
              <a:t>מערכת שעות/ שנתון תבקשי מנירה קישור</a:t>
            </a:r>
          </a:p>
          <a:p>
            <a:pPr algn="r"/>
            <a:r>
              <a:rPr lang="he-IL" dirty="0"/>
              <a:t>קשור למערכת פטורים</a:t>
            </a:r>
          </a:p>
          <a:p>
            <a:pPr algn="r"/>
            <a:r>
              <a:rPr lang="en-US" sz="1800" u="sng" dirty="0">
                <a:solidFill>
                  <a:srgbClr val="0563C1"/>
                </a:solidFill>
                <a:latin typeface="Calibri" panose="020F0502020204030204" pitchFamily="34" charset="0"/>
                <a:ea typeface="Calibri" panose="020F0502020204030204" pitchFamily="34" charset="0"/>
                <a:hlinkClick r:id="rId2"/>
              </a:rPr>
              <a:t>https://fohs.bgu.ac.il/fohsservices/RequestApproval/RequestsPortal/Login</a:t>
            </a:r>
            <a:r>
              <a:rPr lang="en-US" sz="1800" dirty="0">
                <a:effectLst/>
                <a:latin typeface="Arial" panose="020B0604020202020204" pitchFamily="34" charset="0"/>
                <a:ea typeface="Calibri" panose="020F0502020204030204" pitchFamily="34" charset="0"/>
              </a:rPr>
              <a:t> </a:t>
            </a:r>
            <a:endParaRPr lang="en-IL" sz="1800" dirty="0">
              <a:effectLst/>
              <a:latin typeface="Calibri" panose="020F0502020204030204" pitchFamily="34" charset="0"/>
              <a:ea typeface="Calibri" panose="020F0502020204030204" pitchFamily="34" charset="0"/>
            </a:endParaRPr>
          </a:p>
          <a:p>
            <a:pPr algn="r" rtl="1"/>
            <a:r>
              <a:rPr lang="he-IL" dirty="0"/>
              <a:t>נוהל בחינות </a:t>
            </a:r>
            <a:r>
              <a:rPr lang="he-IL" dirty="0" err="1"/>
              <a:t>אוניברסטאי</a:t>
            </a:r>
            <a:r>
              <a:rPr lang="he-IL" dirty="0"/>
              <a:t> </a:t>
            </a:r>
            <a:r>
              <a:rPr lang="en-US" sz="1800" u="sng" dirty="0">
                <a:solidFill>
                  <a:srgbClr val="0563C1"/>
                </a:solidFill>
                <a:effectLst/>
                <a:latin typeface="Calibri" panose="020F0502020204030204" pitchFamily="34" charset="0"/>
                <a:ea typeface="Calibri" panose="020F0502020204030204" pitchFamily="34" charset="0"/>
                <a:hlinkClick r:id="rId3"/>
              </a:rPr>
              <a:t>https://in.bgu.ac.il/acadsec/exams/Pages/exams_procedure.aspx</a:t>
            </a:r>
            <a:endParaRPr lang="he-IL" dirty="0"/>
          </a:p>
          <a:p>
            <a:pPr algn="r" rtl="1"/>
            <a:r>
              <a:rPr lang="he-IL" dirty="0"/>
              <a:t>קשור לאתר </a:t>
            </a:r>
            <a:r>
              <a:rPr lang="he-IL" dirty="0" err="1"/>
              <a:t>דיקאנט</a:t>
            </a:r>
            <a:r>
              <a:rPr lang="en-US" sz="1800" u="sng" dirty="0">
                <a:solidFill>
                  <a:srgbClr val="0563C1"/>
                </a:solidFill>
                <a:effectLst/>
                <a:latin typeface="Calibri" panose="020F0502020204030204" pitchFamily="34" charset="0"/>
                <a:ea typeface="Calibri" panose="020F0502020204030204" pitchFamily="34" charset="0"/>
                <a:hlinkClick r:id="rId4"/>
              </a:rPr>
              <a:t>https://in.bgu.ac.il/Dekanat/Pages/default.aspx</a:t>
            </a:r>
            <a:r>
              <a:rPr lang="en-US" sz="1800" dirty="0">
                <a:effectLst/>
                <a:latin typeface="Arial" panose="020B0604020202020204" pitchFamily="34" charset="0"/>
                <a:ea typeface="Calibri" panose="020F0502020204030204" pitchFamily="34" charset="0"/>
              </a:rPr>
              <a:t> </a:t>
            </a:r>
            <a:endParaRPr lang="he-IL" sz="1800" dirty="0">
              <a:effectLst/>
              <a:latin typeface="Arial" panose="020B0604020202020204" pitchFamily="34" charset="0"/>
              <a:ea typeface="Calibri" panose="020F0502020204030204" pitchFamily="34" charset="0"/>
            </a:endParaRPr>
          </a:p>
          <a:p>
            <a:pPr algn="r" rtl="1"/>
            <a:r>
              <a:rPr lang="he-IL" dirty="0"/>
              <a:t>לוח בחינות באזור האישי בפורטל הסטודנטים</a:t>
            </a:r>
          </a:p>
          <a:p>
            <a:pPr algn="r" rtl="1"/>
            <a:r>
              <a:rPr lang="en-US" sz="1800" u="sng" dirty="0">
                <a:solidFill>
                  <a:srgbClr val="0563C1"/>
                </a:solidFill>
                <a:effectLst/>
                <a:latin typeface="Calibri" panose="020F0502020204030204" pitchFamily="34" charset="0"/>
                <a:ea typeface="Calibri" panose="020F0502020204030204" pitchFamily="34" charset="0"/>
                <a:hlinkClick r:id="rId5"/>
              </a:rPr>
              <a:t>https://portal.bgu.ac.il/public/login?returnUrl=private%2Fhome</a:t>
            </a:r>
            <a:endParaRPr lang="he-IL" dirty="0"/>
          </a:p>
          <a:p>
            <a:pPr algn="r" rtl="1"/>
            <a:r>
              <a:rPr lang="he-IL" dirty="0"/>
              <a:t>קישור לקובץ קורסים </a:t>
            </a:r>
            <a:r>
              <a:rPr lang="he-IL" dirty="0" err="1"/>
              <a:t>אוניברסיטאים</a:t>
            </a:r>
            <a:r>
              <a:rPr lang="en-US" sz="1800" u="sng" dirty="0">
                <a:solidFill>
                  <a:srgbClr val="0563C1"/>
                </a:solidFill>
                <a:effectLst/>
                <a:latin typeface="Calibri" panose="020F0502020204030204" pitchFamily="34" charset="0"/>
                <a:ea typeface="Calibri" panose="020F0502020204030204" pitchFamily="34" charset="0"/>
                <a:hlinkClick r:id="rId6"/>
              </a:rPr>
              <a:t>https://bgu4u.bgu.ac.il/pls/scwp/!app.gate?app=ann</a:t>
            </a:r>
            <a:endParaRPr lang="en-IL" dirty="0"/>
          </a:p>
          <a:p>
            <a:pPr algn="r" rtl="1"/>
            <a:endParaRPr lang="en-IL" dirty="0"/>
          </a:p>
        </p:txBody>
      </p:sp>
    </p:spTree>
    <p:extLst>
      <p:ext uri="{BB962C8B-B14F-4D97-AF65-F5344CB8AC3E}">
        <p14:creationId xmlns:p14="http://schemas.microsoft.com/office/powerpoint/2010/main" val="25218980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A388A0-0A95-43D5-BEAC-2D31C4AAF3EF}"/>
              </a:ext>
            </a:extLst>
          </p:cNvPr>
          <p:cNvSpPr>
            <a:spLocks noGrp="1"/>
          </p:cNvSpPr>
          <p:nvPr>
            <p:ph type="title"/>
          </p:nvPr>
        </p:nvSpPr>
        <p:spPr/>
        <p:txBody>
          <a:bodyPr/>
          <a:lstStyle/>
          <a:p>
            <a:r>
              <a:rPr lang="he-IL" dirty="0"/>
              <a:t>התנסויות קליניות</a:t>
            </a:r>
            <a:endParaRPr lang="en-IL" dirty="0"/>
          </a:p>
        </p:txBody>
      </p:sp>
      <p:sp>
        <p:nvSpPr>
          <p:cNvPr id="3" name="Content Placeholder 2">
            <a:extLst>
              <a:ext uri="{FF2B5EF4-FFF2-40B4-BE49-F238E27FC236}">
                <a16:creationId xmlns:a16="http://schemas.microsoft.com/office/drawing/2014/main" id="{AFE00BE4-7D10-4CF3-8D29-9DAAAD7395A0}"/>
              </a:ext>
            </a:extLst>
          </p:cNvPr>
          <p:cNvSpPr>
            <a:spLocks noGrp="1"/>
          </p:cNvSpPr>
          <p:nvPr>
            <p:ph idx="1"/>
          </p:nvPr>
        </p:nvSpPr>
        <p:spPr/>
        <p:txBody>
          <a:bodyPr/>
          <a:lstStyle/>
          <a:p>
            <a:pPr algn="r" rtl="1"/>
            <a:r>
              <a:rPr lang="he-IL" dirty="0"/>
              <a:t>טופס הערכת הסטודנט</a:t>
            </a:r>
          </a:p>
          <a:p>
            <a:pPr algn="r"/>
            <a:r>
              <a:rPr lang="he-IL" dirty="0"/>
              <a:t>טופס הערכת למדריכה</a:t>
            </a:r>
          </a:p>
          <a:p>
            <a:pPr algn="r"/>
            <a:r>
              <a:rPr lang="he-IL" dirty="0"/>
              <a:t>מידע לפני יציאה להכשרה</a:t>
            </a:r>
          </a:p>
          <a:p>
            <a:endParaRPr lang="en-IL" dirty="0"/>
          </a:p>
        </p:txBody>
      </p:sp>
    </p:spTree>
    <p:extLst>
      <p:ext uri="{BB962C8B-B14F-4D97-AF65-F5344CB8AC3E}">
        <p14:creationId xmlns:p14="http://schemas.microsoft.com/office/powerpoint/2010/main" val="7880189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3E8008-E208-4E81-B6F8-7370728435CD}"/>
              </a:ext>
            </a:extLst>
          </p:cNvPr>
          <p:cNvSpPr>
            <a:spLocks noGrp="1"/>
          </p:cNvSpPr>
          <p:nvPr>
            <p:ph type="title"/>
          </p:nvPr>
        </p:nvSpPr>
        <p:spPr/>
        <p:txBody>
          <a:bodyPr/>
          <a:lstStyle/>
          <a:p>
            <a:r>
              <a:rPr lang="he-IL" dirty="0"/>
              <a:t>תואר שני בפיזיותרפיה מיועד גם למרפאים בעיסוק </a:t>
            </a:r>
            <a:endParaRPr lang="en-IL" dirty="0"/>
          </a:p>
        </p:txBody>
      </p:sp>
      <p:sp>
        <p:nvSpPr>
          <p:cNvPr id="3" name="Content Placeholder 2">
            <a:extLst>
              <a:ext uri="{FF2B5EF4-FFF2-40B4-BE49-F238E27FC236}">
                <a16:creationId xmlns:a16="http://schemas.microsoft.com/office/drawing/2014/main" id="{E6B9F7D8-0F98-4FD2-B600-A978A535DAC2}"/>
              </a:ext>
            </a:extLst>
          </p:cNvPr>
          <p:cNvSpPr>
            <a:spLocks noGrp="1"/>
          </p:cNvSpPr>
          <p:nvPr>
            <p:ph idx="1"/>
          </p:nvPr>
        </p:nvSpPr>
        <p:spPr/>
        <p:txBody>
          <a:bodyPr>
            <a:normAutofit fontScale="62500" lnSpcReduction="20000"/>
          </a:bodyPr>
          <a:lstStyle/>
          <a:p>
            <a:pPr algn="r" rtl="1"/>
            <a:endParaRPr lang="he-IL" b="1" u="sng" dirty="0"/>
          </a:p>
          <a:p>
            <a:pPr algn="r" rtl="1"/>
            <a:r>
              <a:rPr lang="he-IL" b="1" u="sng" dirty="0"/>
              <a:t>מרפאים ומרפאות בעיסוק  העומדים בתנאי הקבלה לתואר שני באוניברסיטת בן גוריון בנגב, יכולים ללמוד במסלול לתואר שני בפיזיותרפיה</a:t>
            </a:r>
          </a:p>
          <a:p>
            <a:pPr algn="r" rtl="1"/>
            <a:r>
              <a:rPr lang="he-IL" b="1" u="sng" dirty="0"/>
              <a:t>להלן הקישור לפרטים נוספים אודות התואר:</a:t>
            </a:r>
          </a:p>
          <a:p>
            <a:pPr algn="r" rtl="1"/>
            <a:r>
              <a:rPr lang="en-US" b="1" u="sng" dirty="0">
                <a:hlinkClick r:id="rId2"/>
              </a:rPr>
              <a:t>https://www.bgu.ac.il/welcome/ma/catalog/categories/physiotherapy-master/?tab=6380</a:t>
            </a:r>
            <a:endParaRPr lang="he-IL" b="1" u="sng" dirty="0"/>
          </a:p>
          <a:p>
            <a:pPr algn="r" rtl="1"/>
            <a:r>
              <a:rPr lang="he-IL" b="1" u="sng" dirty="0"/>
              <a:t>לאחרונה נפתחה מגמת שיקום תחת המחלקה לפיזיותרפיה , הפתוחה לתלמידי מחקר מריפוי בעיסוק, הנדסה,  קלינאיות תקשורת ועוד</a:t>
            </a:r>
          </a:p>
          <a:p>
            <a:pPr algn="r" rtl="1"/>
            <a:r>
              <a:rPr lang="he-IL" b="1" u="sng" dirty="0"/>
              <a:t>מסלול מחקר חדש משותף ודינמי המציע לסטודנטים הזדמנות לחקור מגוו רחב של נושאים הקשורים </a:t>
            </a:r>
            <a:r>
              <a:rPr lang="he-IL" b="1" u="sng" dirty="0" err="1"/>
              <a:t>להבטים</a:t>
            </a:r>
            <a:r>
              <a:rPr lang="he-IL" b="1" u="sng" dirty="0"/>
              <a:t> קליניים ותאורטיים של פיזיותרפיה וריפוי בעיסוק ולהגביר את מומחיותם. המסלול המשותף שם דגש על טכנולוגיה חדשנית: הדגשת המעבדות והטכנולוגיה המתקדמת ביותר הזמינות למחקר, כולל בקרה מוטורית, רובוטיקה , שיקום ושיקום מרחוק. דגש נוסף הוא על השפעה קהילתית: הדגשת ההשפעה החיובית של המחקר על קהילת הנגב המוביל לפתרונות מעשיים חדשים לצרכי בריאות ושיקום שונים.</a:t>
            </a:r>
          </a:p>
          <a:p>
            <a:pPr algn="r" rtl="1"/>
            <a:r>
              <a:rPr lang="he-IL" b="1" u="sng" dirty="0"/>
              <a:t>לפרטים נוספים ומנחים למחקר מהמחלקה לריפוי בעיסוק נא לפנות ל</a:t>
            </a:r>
          </a:p>
          <a:p>
            <a:pPr algn="r" rtl="1"/>
            <a:r>
              <a:rPr lang="he-IL" b="1" u="sng" dirty="0"/>
              <a:t> מיטל וקנין</a:t>
            </a:r>
            <a:r>
              <a:rPr lang="en-US" b="1" u="sng" dirty="0">
                <a:hlinkClick r:id="rId3"/>
              </a:rPr>
              <a:t>meitalva@bgu.ac.il</a:t>
            </a:r>
            <a:endParaRPr lang="en-US" b="1" u="sng" dirty="0"/>
          </a:p>
          <a:p>
            <a:pPr algn="r" rtl="1"/>
            <a:r>
              <a:rPr lang="he-IL" b="1" u="sng" dirty="0"/>
              <a:t>ד"ר יפי לבנון </a:t>
            </a:r>
            <a:r>
              <a:rPr lang="en-US" b="1" u="sng" dirty="0">
                <a:hlinkClick r:id="rId4"/>
              </a:rPr>
              <a:t>yafal@bgu.ac.il</a:t>
            </a:r>
            <a:endParaRPr lang="he-IL" b="1" u="sng" dirty="0"/>
          </a:p>
          <a:p>
            <a:pPr algn="r" rtl="1"/>
            <a:endParaRPr lang="he-IL" b="1" u="sng" dirty="0"/>
          </a:p>
          <a:p>
            <a:pPr algn="r" rtl="1"/>
            <a:endParaRPr lang="en-IL" dirty="0"/>
          </a:p>
        </p:txBody>
      </p:sp>
    </p:spTree>
    <p:extLst>
      <p:ext uri="{BB962C8B-B14F-4D97-AF65-F5344CB8AC3E}">
        <p14:creationId xmlns:p14="http://schemas.microsoft.com/office/powerpoint/2010/main" val="20044198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A463DE-C390-4F4C-A76C-DF9D6B1D3F7D}"/>
              </a:ext>
            </a:extLst>
          </p:cNvPr>
          <p:cNvSpPr>
            <a:spLocks noGrp="1"/>
          </p:cNvSpPr>
          <p:nvPr>
            <p:ph type="title"/>
          </p:nvPr>
        </p:nvSpPr>
        <p:spPr/>
        <p:txBody>
          <a:bodyPr/>
          <a:lstStyle/>
          <a:p>
            <a:r>
              <a:rPr lang="he-IL" dirty="0"/>
              <a:t>גלריה</a:t>
            </a:r>
            <a:endParaRPr lang="en-IL" dirty="0"/>
          </a:p>
        </p:txBody>
      </p:sp>
      <p:sp>
        <p:nvSpPr>
          <p:cNvPr id="3" name="Content Placeholder 2">
            <a:extLst>
              <a:ext uri="{FF2B5EF4-FFF2-40B4-BE49-F238E27FC236}">
                <a16:creationId xmlns:a16="http://schemas.microsoft.com/office/drawing/2014/main" id="{51F0DB3B-C329-4722-9987-34FCEB7A280D}"/>
              </a:ext>
            </a:extLst>
          </p:cNvPr>
          <p:cNvSpPr>
            <a:spLocks noGrp="1"/>
          </p:cNvSpPr>
          <p:nvPr>
            <p:ph idx="1"/>
          </p:nvPr>
        </p:nvSpPr>
        <p:spPr/>
        <p:txBody>
          <a:bodyPr/>
          <a:lstStyle/>
          <a:p>
            <a:r>
              <a:rPr lang="he-IL" dirty="0"/>
              <a:t>חדרי תרגול</a:t>
            </a:r>
          </a:p>
          <a:p>
            <a:r>
              <a:rPr lang="he-IL" dirty="0"/>
              <a:t>חוויות למידה</a:t>
            </a:r>
            <a:endParaRPr lang="en-IL" dirty="0"/>
          </a:p>
        </p:txBody>
      </p:sp>
    </p:spTree>
    <p:extLst>
      <p:ext uri="{BB962C8B-B14F-4D97-AF65-F5344CB8AC3E}">
        <p14:creationId xmlns:p14="http://schemas.microsoft.com/office/powerpoint/2010/main" val="5978789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B6C482FC-0118-4F41-840C-68757B96B171}"/>
              </a:ext>
            </a:extLst>
          </p:cNvPr>
          <p:cNvSpPr txBox="1"/>
          <p:nvPr/>
        </p:nvSpPr>
        <p:spPr>
          <a:xfrm>
            <a:off x="9354354" y="832972"/>
            <a:ext cx="2382592" cy="2585323"/>
          </a:xfrm>
          <a:prstGeom prst="rect">
            <a:avLst/>
          </a:prstGeom>
          <a:noFill/>
          <a:ln>
            <a:solidFill>
              <a:schemeClr val="accent1"/>
            </a:solidFill>
          </a:ln>
        </p:spPr>
        <p:txBody>
          <a:bodyPr wrap="square" rtlCol="0">
            <a:spAutoFit/>
          </a:bodyPr>
          <a:lstStyle/>
          <a:p>
            <a:pPr algn="r"/>
            <a:r>
              <a:rPr lang="he-IL" b="1" u="sng" dirty="0"/>
              <a:t>אודות</a:t>
            </a:r>
          </a:p>
          <a:p>
            <a:pPr algn="r"/>
            <a:r>
              <a:rPr lang="he-IL" dirty="0" err="1">
                <a:solidFill>
                  <a:srgbClr val="FF0000"/>
                </a:solidFill>
              </a:rPr>
              <a:t>חזון</a:t>
            </a:r>
            <a:r>
              <a:rPr lang="he-IL" dirty="0">
                <a:solidFill>
                  <a:srgbClr val="FF0000"/>
                </a:solidFill>
              </a:rPr>
              <a:t> המחלקה</a:t>
            </a:r>
            <a:endParaRPr lang="en-US" dirty="0">
              <a:solidFill>
                <a:srgbClr val="FF0000"/>
              </a:solidFill>
            </a:endParaRPr>
          </a:p>
          <a:p>
            <a:pPr algn="r"/>
            <a:r>
              <a:rPr lang="he-IL" dirty="0">
                <a:solidFill>
                  <a:srgbClr val="FF0000"/>
                </a:solidFill>
              </a:rPr>
              <a:t>ערכים</a:t>
            </a:r>
          </a:p>
          <a:p>
            <a:pPr algn="r"/>
            <a:r>
              <a:rPr lang="he-IL" dirty="0">
                <a:solidFill>
                  <a:srgbClr val="FF0000"/>
                </a:solidFill>
              </a:rPr>
              <a:t>בעלי תפקידים</a:t>
            </a:r>
          </a:p>
          <a:p>
            <a:pPr algn="r"/>
            <a:r>
              <a:rPr lang="he-IL" dirty="0">
                <a:solidFill>
                  <a:srgbClr val="FF0000"/>
                </a:solidFill>
              </a:rPr>
              <a:t>הקוד האתי של הריפוי בעיסוק</a:t>
            </a:r>
          </a:p>
          <a:p>
            <a:pPr algn="r"/>
            <a:r>
              <a:rPr lang="he-IL" dirty="0">
                <a:solidFill>
                  <a:srgbClr val="FF0000"/>
                </a:solidFill>
              </a:rPr>
              <a:t>צור קשר</a:t>
            </a:r>
          </a:p>
          <a:p>
            <a:pPr algn="r"/>
            <a:r>
              <a:rPr lang="he-IL" dirty="0">
                <a:solidFill>
                  <a:srgbClr val="FF0000"/>
                </a:solidFill>
              </a:rPr>
              <a:t>מייל</a:t>
            </a:r>
          </a:p>
          <a:p>
            <a:pPr algn="r"/>
            <a:r>
              <a:rPr lang="he-IL" dirty="0">
                <a:solidFill>
                  <a:srgbClr val="FF0000"/>
                </a:solidFill>
              </a:rPr>
              <a:t>טלפון</a:t>
            </a:r>
            <a:endParaRPr lang="en-IL" dirty="0">
              <a:solidFill>
                <a:srgbClr val="FF0000"/>
              </a:solidFill>
            </a:endParaRPr>
          </a:p>
        </p:txBody>
      </p:sp>
      <p:sp>
        <p:nvSpPr>
          <p:cNvPr id="9" name="TextBox 8">
            <a:extLst>
              <a:ext uri="{FF2B5EF4-FFF2-40B4-BE49-F238E27FC236}">
                <a16:creationId xmlns:a16="http://schemas.microsoft.com/office/drawing/2014/main" id="{E3BDA1F7-9856-455D-B2E6-1853450E6CC4}"/>
              </a:ext>
            </a:extLst>
          </p:cNvPr>
          <p:cNvSpPr txBox="1"/>
          <p:nvPr/>
        </p:nvSpPr>
        <p:spPr>
          <a:xfrm>
            <a:off x="6387921" y="815731"/>
            <a:ext cx="2382592" cy="646331"/>
          </a:xfrm>
          <a:prstGeom prst="rect">
            <a:avLst/>
          </a:prstGeom>
          <a:noFill/>
          <a:ln>
            <a:solidFill>
              <a:schemeClr val="accent1"/>
            </a:solidFill>
          </a:ln>
        </p:spPr>
        <p:txBody>
          <a:bodyPr wrap="square" rtlCol="0">
            <a:spAutoFit/>
          </a:bodyPr>
          <a:lstStyle/>
          <a:p>
            <a:pPr algn="r"/>
            <a:r>
              <a:rPr lang="he-IL" b="1" u="sng" dirty="0"/>
              <a:t>מחקר</a:t>
            </a:r>
          </a:p>
          <a:p>
            <a:pPr algn="r"/>
            <a:r>
              <a:rPr lang="he-IL" dirty="0"/>
              <a:t>מחקר במחלקה</a:t>
            </a:r>
            <a:endParaRPr lang="en-IL" dirty="0"/>
          </a:p>
        </p:txBody>
      </p:sp>
      <p:sp>
        <p:nvSpPr>
          <p:cNvPr id="10" name="TextBox 9">
            <a:extLst>
              <a:ext uri="{FF2B5EF4-FFF2-40B4-BE49-F238E27FC236}">
                <a16:creationId xmlns:a16="http://schemas.microsoft.com/office/drawing/2014/main" id="{95E13B45-8E72-4FBF-9C07-E2D90F53563C}"/>
              </a:ext>
            </a:extLst>
          </p:cNvPr>
          <p:cNvSpPr txBox="1"/>
          <p:nvPr/>
        </p:nvSpPr>
        <p:spPr>
          <a:xfrm>
            <a:off x="6639013" y="3880628"/>
            <a:ext cx="2678805" cy="2862322"/>
          </a:xfrm>
          <a:prstGeom prst="rect">
            <a:avLst/>
          </a:prstGeom>
          <a:noFill/>
          <a:ln>
            <a:solidFill>
              <a:schemeClr val="accent1"/>
            </a:solidFill>
          </a:ln>
        </p:spPr>
        <p:txBody>
          <a:bodyPr wrap="square" rtlCol="0">
            <a:spAutoFit/>
          </a:bodyPr>
          <a:lstStyle/>
          <a:p>
            <a:pPr algn="r"/>
            <a:r>
              <a:rPr lang="he-IL" dirty="0"/>
              <a:t> </a:t>
            </a:r>
            <a:r>
              <a:rPr lang="he-IL" b="1" u="sng" dirty="0"/>
              <a:t>תואר ראשון</a:t>
            </a:r>
          </a:p>
          <a:p>
            <a:pPr algn="r"/>
            <a:r>
              <a:rPr lang="he-IL" dirty="0"/>
              <a:t>תוכנית לימודים</a:t>
            </a:r>
          </a:p>
          <a:p>
            <a:pPr algn="r"/>
            <a:r>
              <a:rPr lang="he-IL" dirty="0"/>
              <a:t>מערכת שעות</a:t>
            </a:r>
            <a:r>
              <a:rPr lang="he-IL"/>
              <a:t>/ ידיעון</a:t>
            </a:r>
            <a:endParaRPr lang="he-IL" dirty="0"/>
          </a:p>
          <a:p>
            <a:pPr algn="r"/>
            <a:r>
              <a:rPr lang="he-IL" dirty="0">
                <a:solidFill>
                  <a:srgbClr val="FF0000"/>
                </a:solidFill>
              </a:rPr>
              <a:t>קשור למערכת פטורים</a:t>
            </a:r>
          </a:p>
          <a:p>
            <a:pPr algn="r"/>
            <a:endParaRPr lang="he-IL" dirty="0"/>
          </a:p>
          <a:p>
            <a:pPr algn="r"/>
            <a:r>
              <a:rPr lang="he-IL" dirty="0">
                <a:solidFill>
                  <a:srgbClr val="FF0000"/>
                </a:solidFill>
              </a:rPr>
              <a:t>נוהל בחינות </a:t>
            </a:r>
            <a:r>
              <a:rPr lang="he-IL" dirty="0" err="1">
                <a:solidFill>
                  <a:srgbClr val="FF0000"/>
                </a:solidFill>
              </a:rPr>
              <a:t>אוניברסטאי</a:t>
            </a:r>
            <a:endParaRPr lang="he-IL" dirty="0">
              <a:solidFill>
                <a:srgbClr val="FF0000"/>
              </a:solidFill>
            </a:endParaRPr>
          </a:p>
          <a:p>
            <a:pPr algn="r"/>
            <a:r>
              <a:rPr lang="he-IL" dirty="0">
                <a:solidFill>
                  <a:srgbClr val="FF0000"/>
                </a:solidFill>
              </a:rPr>
              <a:t>קשור לאתר </a:t>
            </a:r>
            <a:r>
              <a:rPr lang="he-IL" dirty="0" err="1">
                <a:solidFill>
                  <a:srgbClr val="FF0000"/>
                </a:solidFill>
              </a:rPr>
              <a:t>דיקאנט</a:t>
            </a:r>
            <a:endParaRPr lang="he-IL" dirty="0">
              <a:solidFill>
                <a:srgbClr val="FF0000"/>
              </a:solidFill>
            </a:endParaRPr>
          </a:p>
          <a:p>
            <a:pPr algn="r"/>
            <a:r>
              <a:rPr lang="he-IL" dirty="0"/>
              <a:t>לוח בחינות</a:t>
            </a:r>
          </a:p>
          <a:p>
            <a:pPr algn="r"/>
            <a:r>
              <a:rPr lang="he-IL" dirty="0">
                <a:solidFill>
                  <a:srgbClr val="FF0000"/>
                </a:solidFill>
              </a:rPr>
              <a:t>קישור לקובץ קורסים </a:t>
            </a:r>
            <a:r>
              <a:rPr lang="he-IL" dirty="0" err="1">
                <a:solidFill>
                  <a:srgbClr val="FF0000"/>
                </a:solidFill>
              </a:rPr>
              <a:t>אוניברסיטאים</a:t>
            </a:r>
            <a:endParaRPr lang="en-IL" dirty="0">
              <a:solidFill>
                <a:srgbClr val="FF0000"/>
              </a:solidFill>
            </a:endParaRPr>
          </a:p>
        </p:txBody>
      </p:sp>
      <p:sp>
        <p:nvSpPr>
          <p:cNvPr id="11" name="TextBox 10">
            <a:extLst>
              <a:ext uri="{FF2B5EF4-FFF2-40B4-BE49-F238E27FC236}">
                <a16:creationId xmlns:a16="http://schemas.microsoft.com/office/drawing/2014/main" id="{F039BDA4-3737-4C27-AA9B-45830AB2E7CB}"/>
              </a:ext>
            </a:extLst>
          </p:cNvPr>
          <p:cNvSpPr txBox="1"/>
          <p:nvPr/>
        </p:nvSpPr>
        <p:spPr>
          <a:xfrm>
            <a:off x="9672779" y="3880628"/>
            <a:ext cx="2006958" cy="5078313"/>
          </a:xfrm>
          <a:prstGeom prst="rect">
            <a:avLst/>
          </a:prstGeom>
          <a:noFill/>
          <a:ln>
            <a:solidFill>
              <a:schemeClr val="accent1"/>
            </a:solidFill>
          </a:ln>
        </p:spPr>
        <p:txBody>
          <a:bodyPr wrap="square" rtlCol="0">
            <a:spAutoFit/>
          </a:bodyPr>
          <a:lstStyle/>
          <a:p>
            <a:pPr algn="r"/>
            <a:r>
              <a:rPr lang="he-IL" b="1" u="sng" dirty="0"/>
              <a:t>כללי</a:t>
            </a:r>
          </a:p>
          <a:p>
            <a:pPr algn="r" rtl="1"/>
            <a:r>
              <a:rPr lang="he-IL" dirty="0"/>
              <a:t>רישום לקורס                      </a:t>
            </a:r>
          </a:p>
          <a:p>
            <a:pPr algn="r" rtl="1"/>
            <a:r>
              <a:rPr lang="he-IL" dirty="0"/>
              <a:t>רישום לחשיפה למבחן</a:t>
            </a:r>
          </a:p>
          <a:p>
            <a:pPr algn="r" rtl="1"/>
            <a:r>
              <a:rPr lang="he-IL" dirty="0">
                <a:solidFill>
                  <a:srgbClr val="FF0000"/>
                </a:solidFill>
              </a:rPr>
              <a:t>מידע למבחן רישוי ממשלתי</a:t>
            </a:r>
          </a:p>
          <a:p>
            <a:pPr algn="r" rtl="1"/>
            <a:r>
              <a:rPr lang="en-US" dirty="0">
                <a:hlinkClick r:id="rId2"/>
              </a:rPr>
              <a:t>https://www.gov.il/he/pages/licensing-medical-occupational-therapy</a:t>
            </a:r>
            <a:endParaRPr lang="he-IL" dirty="0"/>
          </a:p>
          <a:p>
            <a:pPr algn="r" rtl="1"/>
            <a:endParaRPr lang="he-IL" dirty="0"/>
          </a:p>
          <a:p>
            <a:pPr algn="r" rtl="1"/>
            <a:r>
              <a:rPr lang="he-IL" dirty="0">
                <a:solidFill>
                  <a:srgbClr val="FF0000"/>
                </a:solidFill>
              </a:rPr>
              <a:t>חיסונים</a:t>
            </a:r>
          </a:p>
          <a:p>
            <a:pPr algn="r" rtl="1"/>
            <a:r>
              <a:rPr lang="en-US" dirty="0">
                <a:hlinkClick r:id="rId3"/>
              </a:rPr>
              <a:t>https://in.bgu.ac.il/fohs/Pages/vaccins</a:t>
            </a:r>
            <a:endParaRPr lang="he-IL" dirty="0"/>
          </a:p>
          <a:p>
            <a:pPr algn="r" rtl="1"/>
            <a:r>
              <a:rPr lang="en-US" dirty="0"/>
              <a:t>_info.aspx</a:t>
            </a:r>
            <a:endParaRPr lang="he-IL" dirty="0"/>
          </a:p>
          <a:p>
            <a:pPr algn="r" rtl="1"/>
            <a:endParaRPr lang="he-IL" dirty="0"/>
          </a:p>
          <a:p>
            <a:pPr algn="r" rtl="1"/>
            <a:r>
              <a:rPr lang="he-IL" dirty="0"/>
              <a:t>             </a:t>
            </a:r>
            <a:endParaRPr lang="en-IL" dirty="0"/>
          </a:p>
        </p:txBody>
      </p:sp>
      <p:sp>
        <p:nvSpPr>
          <p:cNvPr id="13" name="TextBox 12">
            <a:extLst>
              <a:ext uri="{FF2B5EF4-FFF2-40B4-BE49-F238E27FC236}">
                <a16:creationId xmlns:a16="http://schemas.microsoft.com/office/drawing/2014/main" id="{1A34F119-30E1-4766-A66F-8C2ED198264D}"/>
              </a:ext>
            </a:extLst>
          </p:cNvPr>
          <p:cNvSpPr txBox="1"/>
          <p:nvPr/>
        </p:nvSpPr>
        <p:spPr>
          <a:xfrm>
            <a:off x="1411358" y="3880628"/>
            <a:ext cx="2355760" cy="3016210"/>
          </a:xfrm>
          <a:prstGeom prst="rect">
            <a:avLst/>
          </a:prstGeom>
          <a:noFill/>
          <a:ln>
            <a:solidFill>
              <a:schemeClr val="accent1"/>
            </a:solidFill>
          </a:ln>
        </p:spPr>
        <p:txBody>
          <a:bodyPr wrap="square">
            <a:spAutoFit/>
          </a:bodyPr>
          <a:lstStyle/>
          <a:p>
            <a:pPr algn="r"/>
            <a:r>
              <a:rPr lang="he-IL" b="1" u="sng" dirty="0">
                <a:solidFill>
                  <a:srgbClr val="FF0000"/>
                </a:solidFill>
              </a:rPr>
              <a:t>תואר שני בשיתוף עם פיזיותרפיה </a:t>
            </a:r>
          </a:p>
          <a:p>
            <a:pPr algn="r"/>
            <a:r>
              <a:rPr lang="he-IL" sz="1400" dirty="0"/>
              <a:t>תוכנית לימודים</a:t>
            </a:r>
          </a:p>
          <a:p>
            <a:pPr algn="r"/>
            <a:r>
              <a:rPr lang="he-IL" sz="1400" dirty="0"/>
              <a:t>מערכת שעות/ שנתון</a:t>
            </a:r>
          </a:p>
          <a:p>
            <a:pPr algn="r"/>
            <a:r>
              <a:rPr lang="he-IL" sz="1400" dirty="0"/>
              <a:t>חובות הסטודנט</a:t>
            </a:r>
          </a:p>
          <a:p>
            <a:pPr algn="r"/>
            <a:r>
              <a:rPr lang="he-IL" sz="1400" dirty="0"/>
              <a:t>נוהל אישור הנחיה</a:t>
            </a:r>
          </a:p>
          <a:p>
            <a:pPr algn="r"/>
            <a:r>
              <a:rPr lang="he-IL" sz="1400" dirty="0"/>
              <a:t>בקשה לאישור נושא</a:t>
            </a:r>
          </a:p>
          <a:p>
            <a:pPr algn="r"/>
            <a:r>
              <a:rPr lang="he-IL" sz="1400" dirty="0"/>
              <a:t>הגשת ההצעה</a:t>
            </a:r>
          </a:p>
          <a:p>
            <a:pPr algn="r"/>
            <a:r>
              <a:rPr lang="he-IL" sz="1400" dirty="0"/>
              <a:t>טפסים וקישורים וועדת אתיקה אוניברסיטאית. הלסינקי</a:t>
            </a:r>
          </a:p>
          <a:p>
            <a:pPr algn="r"/>
            <a:r>
              <a:rPr lang="he-IL" sz="1400" dirty="0"/>
              <a:t>נוהל טיפול </a:t>
            </a:r>
            <a:r>
              <a:rPr lang="he-IL" sz="1400" dirty="0" err="1"/>
              <a:t>בתיזה</a:t>
            </a:r>
            <a:endParaRPr lang="he-IL" sz="1400" dirty="0"/>
          </a:p>
          <a:p>
            <a:pPr algn="r"/>
            <a:endParaRPr lang="he-IL" sz="1400" dirty="0"/>
          </a:p>
          <a:p>
            <a:pPr algn="r"/>
            <a:r>
              <a:rPr lang="he-IL" sz="1400" dirty="0"/>
              <a:t>קישור לסגירת תואר שני</a:t>
            </a:r>
          </a:p>
        </p:txBody>
      </p:sp>
      <p:sp>
        <p:nvSpPr>
          <p:cNvPr id="14" name="TextBox 13">
            <a:extLst>
              <a:ext uri="{FF2B5EF4-FFF2-40B4-BE49-F238E27FC236}">
                <a16:creationId xmlns:a16="http://schemas.microsoft.com/office/drawing/2014/main" id="{EE1916AE-DA9A-4B8C-9CFF-96F7AD8C9E25}"/>
              </a:ext>
            </a:extLst>
          </p:cNvPr>
          <p:cNvSpPr txBox="1"/>
          <p:nvPr/>
        </p:nvSpPr>
        <p:spPr>
          <a:xfrm>
            <a:off x="4424643" y="3880628"/>
            <a:ext cx="1815548" cy="2308324"/>
          </a:xfrm>
          <a:prstGeom prst="rect">
            <a:avLst/>
          </a:prstGeom>
          <a:noFill/>
          <a:ln>
            <a:solidFill>
              <a:schemeClr val="accent1"/>
            </a:solidFill>
          </a:ln>
        </p:spPr>
        <p:txBody>
          <a:bodyPr wrap="square" rtlCol="0">
            <a:spAutoFit/>
          </a:bodyPr>
          <a:lstStyle/>
          <a:p>
            <a:r>
              <a:rPr lang="he-IL" b="1" u="sng" dirty="0"/>
              <a:t>התנסויות</a:t>
            </a:r>
            <a:r>
              <a:rPr lang="he-IL" dirty="0"/>
              <a:t> </a:t>
            </a:r>
            <a:r>
              <a:rPr lang="he-IL" b="1" u="sng" dirty="0"/>
              <a:t>קליניות</a:t>
            </a:r>
          </a:p>
          <a:p>
            <a:pPr algn="r"/>
            <a:r>
              <a:rPr lang="he-IL" dirty="0"/>
              <a:t>טופס הערכת הסטודנט</a:t>
            </a:r>
          </a:p>
          <a:p>
            <a:pPr algn="r"/>
            <a:r>
              <a:rPr lang="he-IL" dirty="0"/>
              <a:t>טופס הערכת למדריכה</a:t>
            </a:r>
          </a:p>
          <a:p>
            <a:pPr algn="r"/>
            <a:r>
              <a:rPr lang="he-IL" dirty="0"/>
              <a:t>מידע לפני יציאה להכשרה</a:t>
            </a:r>
          </a:p>
          <a:p>
            <a:pPr algn="r"/>
            <a:r>
              <a:rPr lang="he-IL" dirty="0"/>
              <a:t> </a:t>
            </a:r>
            <a:endParaRPr lang="en-IL" dirty="0"/>
          </a:p>
        </p:txBody>
      </p:sp>
      <p:sp>
        <p:nvSpPr>
          <p:cNvPr id="16" name="TextBox 15">
            <a:extLst>
              <a:ext uri="{FF2B5EF4-FFF2-40B4-BE49-F238E27FC236}">
                <a16:creationId xmlns:a16="http://schemas.microsoft.com/office/drawing/2014/main" id="{F410E9BD-EC58-417F-9A1A-1F0ABF36F057}"/>
              </a:ext>
            </a:extLst>
          </p:cNvPr>
          <p:cNvSpPr txBox="1"/>
          <p:nvPr/>
        </p:nvSpPr>
        <p:spPr>
          <a:xfrm>
            <a:off x="1342670" y="3326296"/>
            <a:ext cx="10412008" cy="369332"/>
          </a:xfrm>
          <a:prstGeom prst="rect">
            <a:avLst/>
          </a:prstGeom>
          <a:noFill/>
          <a:ln>
            <a:solidFill>
              <a:schemeClr val="accent1"/>
            </a:solidFill>
          </a:ln>
        </p:spPr>
        <p:txBody>
          <a:bodyPr wrap="square" rtlCol="0">
            <a:spAutoFit/>
          </a:bodyPr>
          <a:lstStyle/>
          <a:p>
            <a:pPr algn="ctr"/>
            <a:r>
              <a:rPr lang="he-IL" b="1" u="sng" dirty="0"/>
              <a:t>מידע לסטודנט</a:t>
            </a:r>
            <a:endParaRPr lang="en-IL" b="1" u="sng" dirty="0"/>
          </a:p>
        </p:txBody>
      </p:sp>
      <p:sp>
        <p:nvSpPr>
          <p:cNvPr id="17" name="TextBox 16">
            <a:extLst>
              <a:ext uri="{FF2B5EF4-FFF2-40B4-BE49-F238E27FC236}">
                <a16:creationId xmlns:a16="http://schemas.microsoft.com/office/drawing/2014/main" id="{CB8157BB-328E-464C-8C7A-40001BA13C38}"/>
              </a:ext>
            </a:extLst>
          </p:cNvPr>
          <p:cNvSpPr txBox="1"/>
          <p:nvPr/>
        </p:nvSpPr>
        <p:spPr>
          <a:xfrm>
            <a:off x="3421488" y="832972"/>
            <a:ext cx="2382592" cy="369332"/>
          </a:xfrm>
          <a:prstGeom prst="rect">
            <a:avLst/>
          </a:prstGeom>
          <a:noFill/>
          <a:ln>
            <a:solidFill>
              <a:schemeClr val="accent1"/>
            </a:solidFill>
          </a:ln>
        </p:spPr>
        <p:txBody>
          <a:bodyPr wrap="square" rtlCol="0">
            <a:spAutoFit/>
          </a:bodyPr>
          <a:lstStyle/>
          <a:p>
            <a:pPr algn="r"/>
            <a:r>
              <a:rPr lang="he-IL" b="1" u="sng" dirty="0"/>
              <a:t>גלריה</a:t>
            </a:r>
            <a:endParaRPr lang="en-IL" dirty="0"/>
          </a:p>
        </p:txBody>
      </p:sp>
    </p:spTree>
    <p:extLst>
      <p:ext uri="{BB962C8B-B14F-4D97-AF65-F5344CB8AC3E}">
        <p14:creationId xmlns:p14="http://schemas.microsoft.com/office/powerpoint/2010/main" val="9852136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E48F0C-5095-4813-8E69-7AEC5AE7264A}"/>
              </a:ext>
            </a:extLst>
          </p:cNvPr>
          <p:cNvSpPr>
            <a:spLocks noGrp="1"/>
          </p:cNvSpPr>
          <p:nvPr>
            <p:ph type="title"/>
          </p:nvPr>
        </p:nvSpPr>
        <p:spPr/>
        <p:txBody>
          <a:bodyPr/>
          <a:lstStyle/>
          <a:p>
            <a:r>
              <a:rPr lang="he-IL" dirty="0"/>
              <a:t>כללי</a:t>
            </a:r>
            <a:endParaRPr lang="en-IL" dirty="0"/>
          </a:p>
        </p:txBody>
      </p:sp>
      <p:sp>
        <p:nvSpPr>
          <p:cNvPr id="3" name="Content Placeholder 2">
            <a:extLst>
              <a:ext uri="{FF2B5EF4-FFF2-40B4-BE49-F238E27FC236}">
                <a16:creationId xmlns:a16="http://schemas.microsoft.com/office/drawing/2014/main" id="{9D0D29EB-ECAA-4206-88C0-15A21118F6BD}"/>
              </a:ext>
            </a:extLst>
          </p:cNvPr>
          <p:cNvSpPr>
            <a:spLocks noGrp="1"/>
          </p:cNvSpPr>
          <p:nvPr>
            <p:ph idx="1"/>
          </p:nvPr>
        </p:nvSpPr>
        <p:spPr/>
        <p:txBody>
          <a:bodyPr/>
          <a:lstStyle/>
          <a:p>
            <a:pPr algn="r" rtl="1"/>
            <a:r>
              <a:rPr lang="he-IL" dirty="0"/>
              <a:t>רישום לקורס                      </a:t>
            </a:r>
          </a:p>
          <a:p>
            <a:pPr algn="r" rtl="1"/>
            <a:r>
              <a:rPr lang="he-IL" dirty="0"/>
              <a:t>רישום לחשיפה למבחן</a:t>
            </a:r>
          </a:p>
          <a:p>
            <a:pPr algn="r" rtl="1"/>
            <a:r>
              <a:rPr lang="he-IL" dirty="0"/>
              <a:t>מידע למבחן רישוי ממשלתי</a:t>
            </a:r>
          </a:p>
          <a:p>
            <a:pPr algn="r" rtl="1"/>
            <a:r>
              <a:rPr lang="he-IL" dirty="0"/>
              <a:t>חיסונים</a:t>
            </a:r>
            <a:r>
              <a:rPr lang="en-US" sz="1800" u="sng" dirty="0">
                <a:solidFill>
                  <a:srgbClr val="0563C1"/>
                </a:solidFill>
                <a:effectLst/>
                <a:latin typeface="Calibri" panose="020F0502020204030204" pitchFamily="34" charset="0"/>
                <a:ea typeface="Calibri" panose="020F0502020204030204" pitchFamily="34" charset="0"/>
                <a:hlinkClick r:id="rId2"/>
              </a:rPr>
              <a:t>https://in.bgu.ac.il/fohs/Pages/vaccins_info.aspx</a:t>
            </a:r>
            <a:r>
              <a:rPr lang="en-US" sz="1800" dirty="0">
                <a:effectLst/>
                <a:latin typeface="Arial" panose="020B0604020202020204" pitchFamily="34" charset="0"/>
                <a:ea typeface="Calibri" panose="020F0502020204030204" pitchFamily="34" charset="0"/>
              </a:rPr>
              <a:t> </a:t>
            </a:r>
            <a:r>
              <a:rPr lang="he-IL" sz="1800" dirty="0">
                <a:effectLst/>
                <a:ea typeface="Calibri" panose="020F0502020204030204" pitchFamily="34" charset="0"/>
                <a:cs typeface="Arial" panose="020B0604020202020204" pitchFamily="34" charset="0"/>
              </a:rPr>
              <a:t>-</a:t>
            </a:r>
            <a:r>
              <a:rPr lang="he-IL" dirty="0"/>
              <a:t>             </a:t>
            </a:r>
            <a:endParaRPr lang="en-IL" dirty="0"/>
          </a:p>
          <a:p>
            <a:endParaRPr lang="en-IL" dirty="0"/>
          </a:p>
        </p:txBody>
      </p:sp>
    </p:spTree>
    <p:extLst>
      <p:ext uri="{BB962C8B-B14F-4D97-AF65-F5344CB8AC3E}">
        <p14:creationId xmlns:p14="http://schemas.microsoft.com/office/powerpoint/2010/main" val="10551111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BD82E5-3841-46E7-B402-D0B7072E5ADE}"/>
              </a:ext>
            </a:extLst>
          </p:cNvPr>
          <p:cNvSpPr>
            <a:spLocks noGrp="1"/>
          </p:cNvSpPr>
          <p:nvPr>
            <p:ph type="title"/>
          </p:nvPr>
        </p:nvSpPr>
        <p:spPr/>
        <p:txBody>
          <a:bodyPr/>
          <a:lstStyle/>
          <a:p>
            <a:r>
              <a:rPr lang="he-IL" dirty="0"/>
              <a:t> אודות -</a:t>
            </a:r>
            <a:r>
              <a:rPr lang="he-IL" dirty="0" err="1"/>
              <a:t>חזון</a:t>
            </a:r>
            <a:r>
              <a:rPr lang="he-IL" dirty="0"/>
              <a:t> המחלקה</a:t>
            </a:r>
            <a:endParaRPr lang="en-IL" dirty="0"/>
          </a:p>
        </p:txBody>
      </p:sp>
      <p:sp>
        <p:nvSpPr>
          <p:cNvPr id="3" name="Content Placeholder 2">
            <a:extLst>
              <a:ext uri="{FF2B5EF4-FFF2-40B4-BE49-F238E27FC236}">
                <a16:creationId xmlns:a16="http://schemas.microsoft.com/office/drawing/2014/main" id="{7299D991-70F8-4AE6-99EB-D0D18F30F9FC}"/>
              </a:ext>
            </a:extLst>
          </p:cNvPr>
          <p:cNvSpPr>
            <a:spLocks noGrp="1"/>
          </p:cNvSpPr>
          <p:nvPr>
            <p:ph idx="1"/>
          </p:nvPr>
        </p:nvSpPr>
        <p:spPr/>
        <p:txBody>
          <a:bodyPr>
            <a:normAutofit fontScale="25000" lnSpcReduction="20000"/>
          </a:bodyPr>
          <a:lstStyle/>
          <a:p>
            <a:pPr algn="r" rtl="1">
              <a:lnSpc>
                <a:spcPct val="150000"/>
              </a:lnSpc>
              <a:spcAft>
                <a:spcPts val="800"/>
              </a:spcAft>
            </a:pPr>
            <a:r>
              <a:rPr lang="en-US" sz="1800" dirty="0">
                <a:effectLst/>
                <a:latin typeface="Times New Roman" panose="02020603050405020304" pitchFamily="18" charset="0"/>
                <a:ea typeface="Times New Roman" panose="02020603050405020304" pitchFamily="18" charset="0"/>
                <a:cs typeface="Arial" panose="020B0604020202020204" pitchFamily="34" charset="0"/>
              </a:rPr>
              <a:t>- </a:t>
            </a:r>
            <a:r>
              <a:rPr lang="he-IL" sz="5600" dirty="0">
                <a:effectLst/>
                <a:latin typeface="Calibri" panose="020F0502020204030204" pitchFamily="34" charset="0"/>
                <a:ea typeface="Times New Roman" panose="02020603050405020304" pitchFamily="18" charset="0"/>
                <a:cs typeface="Times New Roman" panose="02020603050405020304" pitchFamily="18" charset="0"/>
              </a:rPr>
              <a:t>לטפח אנשי ונשות מקצוע מובילים בתחום הריפוי בעיסוק, בעלי מצוינות מקצועית, קלינית, מחקרית ואתית</a:t>
            </a:r>
            <a:r>
              <a:rPr lang="en-US" sz="5600" dirty="0">
                <a:effectLst/>
                <a:latin typeface="Times New Roman" panose="02020603050405020304" pitchFamily="18" charset="0"/>
                <a:ea typeface="Times New Roman" panose="02020603050405020304" pitchFamily="18" charset="0"/>
                <a:cs typeface="Arial" panose="020B0604020202020204" pitchFamily="34" charset="0"/>
              </a:rPr>
              <a:t>.</a:t>
            </a:r>
            <a:endParaRPr lang="en-IL" sz="5600" dirty="0">
              <a:effectLst/>
              <a:latin typeface="Calibri" panose="020F0502020204030204" pitchFamily="34" charset="0"/>
              <a:ea typeface="Times New Roman" panose="02020603050405020304" pitchFamily="18" charset="0"/>
              <a:cs typeface="Arial" panose="020B0604020202020204" pitchFamily="34" charset="0"/>
            </a:endParaRPr>
          </a:p>
          <a:p>
            <a:pPr algn="r" rtl="1">
              <a:lnSpc>
                <a:spcPct val="150000"/>
              </a:lnSpc>
              <a:spcAft>
                <a:spcPts val="800"/>
              </a:spcAft>
            </a:pPr>
            <a:r>
              <a:rPr lang="en-US" sz="5600" dirty="0">
                <a:effectLst/>
                <a:latin typeface="Times New Roman" panose="02020603050405020304" pitchFamily="18" charset="0"/>
                <a:ea typeface="Times New Roman" panose="02020603050405020304" pitchFamily="18" charset="0"/>
                <a:cs typeface="Arial" panose="020B0604020202020204" pitchFamily="34" charset="0"/>
              </a:rPr>
              <a:t>- </a:t>
            </a:r>
            <a:r>
              <a:rPr lang="he-IL" sz="5600" dirty="0">
                <a:effectLst/>
                <a:latin typeface="Calibri" panose="020F0502020204030204" pitchFamily="34" charset="0"/>
                <a:ea typeface="Times New Roman" panose="02020603050405020304" pitchFamily="18" charset="0"/>
                <a:cs typeface="Times New Roman" panose="02020603050405020304" pitchFamily="18" charset="0"/>
              </a:rPr>
              <a:t>לפתח תוכנית לימודים מובילה וחדשנית תוך חיבור לצרכי הקהילה המקומית ולקידום פרויקטים בקהילה</a:t>
            </a:r>
            <a:r>
              <a:rPr lang="en-US" sz="5600" dirty="0">
                <a:effectLst/>
                <a:latin typeface="Times New Roman" panose="02020603050405020304" pitchFamily="18" charset="0"/>
                <a:ea typeface="Times New Roman" panose="02020603050405020304" pitchFamily="18" charset="0"/>
                <a:cs typeface="Arial" panose="020B0604020202020204" pitchFamily="34" charset="0"/>
              </a:rPr>
              <a:t>.</a:t>
            </a:r>
            <a:endParaRPr lang="en-IL" sz="5600" dirty="0">
              <a:effectLst/>
              <a:latin typeface="Calibri" panose="020F0502020204030204" pitchFamily="34" charset="0"/>
              <a:ea typeface="Times New Roman" panose="02020603050405020304" pitchFamily="18" charset="0"/>
              <a:cs typeface="Arial" panose="020B0604020202020204" pitchFamily="34" charset="0"/>
            </a:endParaRPr>
          </a:p>
          <a:p>
            <a:pPr algn="r" rtl="1">
              <a:lnSpc>
                <a:spcPct val="150000"/>
              </a:lnSpc>
              <a:spcAft>
                <a:spcPts val="800"/>
              </a:spcAft>
            </a:pPr>
            <a:r>
              <a:rPr lang="en-US" sz="5600" dirty="0">
                <a:effectLst/>
                <a:latin typeface="Times New Roman" panose="02020603050405020304" pitchFamily="18" charset="0"/>
                <a:ea typeface="Times New Roman" panose="02020603050405020304" pitchFamily="18" charset="0"/>
                <a:cs typeface="Arial" panose="020B0604020202020204" pitchFamily="34" charset="0"/>
              </a:rPr>
              <a:t>- </a:t>
            </a:r>
            <a:r>
              <a:rPr lang="he-IL" sz="5600" dirty="0">
                <a:effectLst/>
                <a:latin typeface="Calibri" panose="020F0502020204030204" pitchFamily="34" charset="0"/>
                <a:ea typeface="Times New Roman" panose="02020603050405020304" pitchFamily="18" charset="0"/>
                <a:cs typeface="Times New Roman" panose="02020603050405020304" pitchFamily="18" charset="0"/>
              </a:rPr>
              <a:t>לעודד בכל סטודנט/</a:t>
            </a:r>
            <a:r>
              <a:rPr lang="he-IL" sz="5600" dirty="0" err="1">
                <a:effectLst/>
                <a:latin typeface="Calibri" panose="020F0502020204030204" pitchFamily="34" charset="0"/>
                <a:ea typeface="Times New Roman" panose="02020603050405020304" pitchFamily="18" charset="0"/>
                <a:cs typeface="Times New Roman" panose="02020603050405020304" pitchFamily="18" charset="0"/>
              </a:rPr>
              <a:t>ית</a:t>
            </a:r>
            <a:r>
              <a:rPr lang="he-IL" sz="5600" dirty="0">
                <a:effectLst/>
                <a:latin typeface="Calibri" panose="020F0502020204030204" pitchFamily="34" charset="0"/>
                <a:ea typeface="Times New Roman" panose="02020603050405020304" pitchFamily="18" charset="0"/>
                <a:cs typeface="Times New Roman" panose="02020603050405020304" pitchFamily="18" charset="0"/>
              </a:rPr>
              <a:t> חשיבה עצמאית, חדשנית וביקורתית</a:t>
            </a:r>
            <a:r>
              <a:rPr lang="en-US" sz="5600" dirty="0">
                <a:effectLst/>
                <a:latin typeface="Times New Roman" panose="02020603050405020304" pitchFamily="18" charset="0"/>
                <a:ea typeface="Times New Roman" panose="02020603050405020304" pitchFamily="18" charset="0"/>
                <a:cs typeface="Arial" panose="020B0604020202020204" pitchFamily="34" charset="0"/>
              </a:rPr>
              <a:t>.</a:t>
            </a:r>
            <a:endParaRPr lang="en-IL" sz="5600" dirty="0">
              <a:effectLst/>
              <a:latin typeface="Calibri" panose="020F0502020204030204" pitchFamily="34" charset="0"/>
              <a:ea typeface="Times New Roman" panose="02020603050405020304" pitchFamily="18" charset="0"/>
              <a:cs typeface="Arial" panose="020B0604020202020204" pitchFamily="34" charset="0"/>
            </a:endParaRPr>
          </a:p>
          <a:p>
            <a:pPr algn="r" rtl="1">
              <a:lnSpc>
                <a:spcPct val="150000"/>
              </a:lnSpc>
              <a:spcAft>
                <a:spcPts val="800"/>
              </a:spcAft>
            </a:pPr>
            <a:r>
              <a:rPr lang="en-US" sz="5600" dirty="0">
                <a:effectLst/>
                <a:latin typeface="Times New Roman" panose="02020603050405020304" pitchFamily="18" charset="0"/>
                <a:ea typeface="Times New Roman" panose="02020603050405020304" pitchFamily="18" charset="0"/>
                <a:cs typeface="Arial" panose="020B0604020202020204" pitchFamily="34" charset="0"/>
              </a:rPr>
              <a:t>- </a:t>
            </a:r>
            <a:r>
              <a:rPr lang="he-IL" sz="5600" dirty="0">
                <a:effectLst/>
                <a:latin typeface="Calibri" panose="020F0502020204030204" pitchFamily="34" charset="0"/>
                <a:ea typeface="Times New Roman" panose="02020603050405020304" pitchFamily="18" charset="0"/>
                <a:cs typeface="Times New Roman" panose="02020603050405020304" pitchFamily="18" charset="0"/>
              </a:rPr>
              <a:t>לפתח לכל סטודנט זיקה וגאווה למקצוע</a:t>
            </a:r>
            <a:r>
              <a:rPr lang="en-US" sz="5600" dirty="0">
                <a:effectLst/>
                <a:latin typeface="Times New Roman" panose="02020603050405020304" pitchFamily="18" charset="0"/>
                <a:ea typeface="Times New Roman" panose="02020603050405020304" pitchFamily="18" charset="0"/>
                <a:cs typeface="Arial" panose="020B0604020202020204" pitchFamily="34" charset="0"/>
              </a:rPr>
              <a:t>.</a:t>
            </a:r>
            <a:endParaRPr lang="en-IL" sz="5600" dirty="0">
              <a:effectLst/>
              <a:latin typeface="Calibri" panose="020F0502020204030204" pitchFamily="34" charset="0"/>
              <a:ea typeface="Times New Roman" panose="02020603050405020304" pitchFamily="18" charset="0"/>
              <a:cs typeface="Arial" panose="020B0604020202020204" pitchFamily="34" charset="0"/>
            </a:endParaRPr>
          </a:p>
          <a:p>
            <a:pPr algn="r" rtl="1">
              <a:lnSpc>
                <a:spcPct val="150000"/>
              </a:lnSpc>
              <a:spcAft>
                <a:spcPts val="800"/>
              </a:spcAft>
            </a:pPr>
            <a:r>
              <a:rPr lang="en-US" sz="5600" dirty="0">
                <a:effectLst/>
                <a:latin typeface="Times New Roman" panose="02020603050405020304" pitchFamily="18" charset="0"/>
                <a:ea typeface="Times New Roman" panose="02020603050405020304" pitchFamily="18" charset="0"/>
                <a:cs typeface="Arial" panose="020B0604020202020204" pitchFamily="34" charset="0"/>
              </a:rPr>
              <a:t>- </a:t>
            </a:r>
            <a:r>
              <a:rPr lang="he-IL" sz="5600" dirty="0">
                <a:effectLst/>
                <a:latin typeface="Calibri" panose="020F0502020204030204" pitchFamily="34" charset="0"/>
                <a:ea typeface="Times New Roman" panose="02020603050405020304" pitchFamily="18" charset="0"/>
                <a:cs typeface="Times New Roman" panose="02020603050405020304" pitchFamily="18" charset="0"/>
              </a:rPr>
              <a:t>להנחיל ידע במחקר בסיסי, יישומי וקליני בתחום הריפוי בעיסוק שיהווה בסיס לפיתוח המחקר ולתארים מתקדמים בריפוי בעיסוק באוניברסיטת בן-גוריון</a:t>
            </a:r>
            <a:r>
              <a:rPr lang="en-US" sz="5600" dirty="0">
                <a:effectLst/>
                <a:latin typeface="Times New Roman" panose="02020603050405020304" pitchFamily="18" charset="0"/>
                <a:ea typeface="Times New Roman" panose="02020603050405020304" pitchFamily="18" charset="0"/>
                <a:cs typeface="Arial" panose="020B0604020202020204" pitchFamily="34" charset="0"/>
              </a:rPr>
              <a:t>.</a:t>
            </a:r>
            <a:endParaRPr lang="en-IL" sz="5600" dirty="0">
              <a:effectLst/>
              <a:latin typeface="Calibri" panose="020F0502020204030204" pitchFamily="34" charset="0"/>
              <a:ea typeface="Times New Roman" panose="02020603050405020304" pitchFamily="18" charset="0"/>
              <a:cs typeface="Arial" panose="020B0604020202020204" pitchFamily="34" charset="0"/>
            </a:endParaRPr>
          </a:p>
          <a:p>
            <a:pPr algn="r" rtl="1">
              <a:lnSpc>
                <a:spcPct val="150000"/>
              </a:lnSpc>
              <a:spcAft>
                <a:spcPts val="800"/>
              </a:spcAft>
            </a:pPr>
            <a:r>
              <a:rPr lang="en-US" sz="5600" dirty="0">
                <a:effectLst/>
                <a:latin typeface="Times New Roman" panose="02020603050405020304" pitchFamily="18" charset="0"/>
                <a:ea typeface="Times New Roman" panose="02020603050405020304" pitchFamily="18" charset="0"/>
                <a:cs typeface="Arial" panose="020B0604020202020204" pitchFamily="34" charset="0"/>
              </a:rPr>
              <a:t>- </a:t>
            </a:r>
            <a:r>
              <a:rPr lang="he-IL" sz="5600" dirty="0">
                <a:effectLst/>
                <a:latin typeface="Calibri" panose="020F0502020204030204" pitchFamily="34" charset="0"/>
                <a:ea typeface="Times New Roman" panose="02020603050405020304" pitchFamily="18" charset="0"/>
                <a:cs typeface="Times New Roman" panose="02020603050405020304" pitchFamily="18" charset="0"/>
              </a:rPr>
              <a:t>להוות בית ומרכז למידה לקהילת המרפאים בעיסוק מהאקדמיה ומהשדה הקליני באזור הדרום ובארץ כולה</a:t>
            </a:r>
            <a:r>
              <a:rPr lang="en-US" sz="5600" dirty="0">
                <a:effectLst/>
                <a:latin typeface="Times New Roman" panose="02020603050405020304" pitchFamily="18" charset="0"/>
                <a:ea typeface="Times New Roman" panose="02020603050405020304" pitchFamily="18" charset="0"/>
                <a:cs typeface="Arial" panose="020B0604020202020204" pitchFamily="34" charset="0"/>
              </a:rPr>
              <a:t>.</a:t>
            </a:r>
            <a:endParaRPr lang="he-IL" sz="5600" dirty="0">
              <a:effectLst/>
              <a:latin typeface="Times New Roman" panose="02020603050405020304" pitchFamily="18" charset="0"/>
              <a:ea typeface="Times New Roman" panose="02020603050405020304" pitchFamily="18" charset="0"/>
              <a:cs typeface="Arial" panose="020B0604020202020204" pitchFamily="34" charset="0"/>
            </a:endParaRPr>
          </a:p>
          <a:p>
            <a:pPr algn="r" rtl="1">
              <a:lnSpc>
                <a:spcPct val="150000"/>
              </a:lnSpc>
              <a:spcAft>
                <a:spcPts val="800"/>
              </a:spcAft>
            </a:pPr>
            <a:endParaRPr lang="he-IL" sz="5600" dirty="0">
              <a:latin typeface="Times New Roman" panose="02020603050405020304" pitchFamily="18" charset="0"/>
              <a:ea typeface="Times New Roman" panose="02020603050405020304" pitchFamily="18" charset="0"/>
              <a:cs typeface="Arial" panose="020B0604020202020204" pitchFamily="34" charset="0"/>
            </a:endParaRPr>
          </a:p>
          <a:p>
            <a:pPr algn="r" rtl="1">
              <a:lnSpc>
                <a:spcPct val="150000"/>
              </a:lnSpc>
              <a:spcAft>
                <a:spcPts val="800"/>
              </a:spcAft>
            </a:pPr>
            <a:r>
              <a:rPr lang="he-IL" sz="5600" dirty="0">
                <a:effectLst/>
                <a:latin typeface="Times New Roman" panose="02020603050405020304" pitchFamily="18" charset="0"/>
                <a:ea typeface="Times New Roman" panose="02020603050405020304" pitchFamily="18" charset="0"/>
                <a:cs typeface="Arial" panose="020B0604020202020204" pitchFamily="34" charset="0"/>
              </a:rPr>
              <a:t>קישור לידיעון המפורט</a:t>
            </a:r>
            <a:endParaRPr lang="en-IL" sz="5600" dirty="0">
              <a:effectLst/>
              <a:latin typeface="Calibri" panose="020F0502020204030204" pitchFamily="34" charset="0"/>
              <a:ea typeface="Times New Roman" panose="02020603050405020304" pitchFamily="18" charset="0"/>
              <a:cs typeface="Arial" panose="020B0604020202020204" pitchFamily="34" charset="0"/>
            </a:endParaRPr>
          </a:p>
          <a:p>
            <a:pPr algn="r" rtl="1">
              <a:lnSpc>
                <a:spcPct val="150000"/>
              </a:lnSpc>
              <a:spcAft>
                <a:spcPts val="800"/>
              </a:spcAft>
            </a:pPr>
            <a:r>
              <a:rPr lang="en-US" sz="5600" dirty="0">
                <a:effectLst/>
                <a:latin typeface="Times New Roman" panose="02020603050405020304" pitchFamily="18" charset="0"/>
                <a:ea typeface="Times New Roman" panose="02020603050405020304" pitchFamily="18" charset="0"/>
                <a:cs typeface="Arial" panose="020B0604020202020204" pitchFamily="34" charset="0"/>
              </a:rPr>
              <a:t> </a:t>
            </a:r>
            <a:endParaRPr lang="en-IL" sz="5600" dirty="0">
              <a:effectLst/>
              <a:latin typeface="Calibri" panose="020F0502020204030204" pitchFamily="34" charset="0"/>
              <a:ea typeface="Times New Roman" panose="02020603050405020304" pitchFamily="18" charset="0"/>
              <a:cs typeface="Arial" panose="020B0604020202020204" pitchFamily="34" charset="0"/>
            </a:endParaRPr>
          </a:p>
          <a:p>
            <a:endParaRPr lang="en-IL" dirty="0"/>
          </a:p>
        </p:txBody>
      </p:sp>
    </p:spTree>
    <p:extLst>
      <p:ext uri="{BB962C8B-B14F-4D97-AF65-F5344CB8AC3E}">
        <p14:creationId xmlns:p14="http://schemas.microsoft.com/office/powerpoint/2010/main" val="3666648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3B48CA-75EE-46B5-8C06-C0EF9983751C}"/>
              </a:ext>
            </a:extLst>
          </p:cNvPr>
          <p:cNvSpPr>
            <a:spLocks noGrp="1"/>
          </p:cNvSpPr>
          <p:nvPr>
            <p:ph type="title"/>
          </p:nvPr>
        </p:nvSpPr>
        <p:spPr/>
        <p:txBody>
          <a:bodyPr/>
          <a:lstStyle/>
          <a:p>
            <a:r>
              <a:rPr lang="he-IL" b="1" dirty="0">
                <a:latin typeface="Calibri" panose="020F0502020204030204" pitchFamily="34" charset="0"/>
                <a:ea typeface="Times New Roman" panose="02020603050405020304" pitchFamily="18" charset="0"/>
              </a:rPr>
              <a:t>מטרות הלימודים לתואר הראשון בריפוי בעיסוק</a:t>
            </a:r>
            <a:br>
              <a:rPr lang="en-IL" dirty="0">
                <a:latin typeface="Calibri" panose="020F0502020204030204" pitchFamily="34" charset="0"/>
                <a:ea typeface="Times New Roman" panose="02020603050405020304" pitchFamily="18" charset="0"/>
                <a:cs typeface="Arial" panose="020B0604020202020204" pitchFamily="34" charset="0"/>
              </a:rPr>
            </a:br>
            <a:endParaRPr lang="en-IL" dirty="0"/>
          </a:p>
        </p:txBody>
      </p:sp>
      <p:sp>
        <p:nvSpPr>
          <p:cNvPr id="3" name="Content Placeholder 2">
            <a:extLst>
              <a:ext uri="{FF2B5EF4-FFF2-40B4-BE49-F238E27FC236}">
                <a16:creationId xmlns:a16="http://schemas.microsoft.com/office/drawing/2014/main" id="{7DF7FDA7-0669-42C4-902E-61FC47A63074}"/>
              </a:ext>
            </a:extLst>
          </p:cNvPr>
          <p:cNvSpPr>
            <a:spLocks noGrp="1"/>
          </p:cNvSpPr>
          <p:nvPr>
            <p:ph idx="1"/>
          </p:nvPr>
        </p:nvSpPr>
        <p:spPr/>
        <p:txBody>
          <a:bodyPr>
            <a:normAutofit fontScale="92500" lnSpcReduction="10000"/>
          </a:bodyPr>
          <a:lstStyle/>
          <a:p>
            <a:pPr algn="r" rtl="1">
              <a:lnSpc>
                <a:spcPct val="150000"/>
              </a:lnSpc>
              <a:spcAft>
                <a:spcPts val="800"/>
              </a:spcAft>
            </a:pPr>
            <a:r>
              <a:rPr lang="en-US" sz="1800" dirty="0">
                <a:effectLst/>
                <a:latin typeface="Times New Roman" panose="02020603050405020304" pitchFamily="18" charset="0"/>
                <a:ea typeface="Times New Roman" panose="02020603050405020304" pitchFamily="18" charset="0"/>
                <a:cs typeface="Arial" panose="020B0604020202020204" pitchFamily="34" charset="0"/>
              </a:rPr>
              <a:t>:</a:t>
            </a:r>
            <a:r>
              <a:rPr lang="he-IL" sz="1800" dirty="0">
                <a:effectLst/>
                <a:latin typeface="Calibri" panose="020F0502020204030204" pitchFamily="34" charset="0"/>
                <a:ea typeface="Times New Roman" panose="02020603050405020304" pitchFamily="18" charset="0"/>
                <a:cs typeface="Times New Roman" panose="02020603050405020304" pitchFamily="18" charset="0"/>
              </a:rPr>
              <a:t>1</a:t>
            </a:r>
            <a:r>
              <a:rPr lang="en-US" sz="1800" dirty="0">
                <a:effectLst/>
                <a:latin typeface="Times New Roman" panose="02020603050405020304" pitchFamily="18" charset="0"/>
                <a:ea typeface="Times New Roman" panose="02020603050405020304" pitchFamily="18" charset="0"/>
                <a:cs typeface="Arial" panose="020B0604020202020204" pitchFamily="34" charset="0"/>
              </a:rPr>
              <a:t>. </a:t>
            </a:r>
            <a:r>
              <a:rPr lang="he-IL" sz="1800" dirty="0">
                <a:effectLst/>
                <a:latin typeface="Calibri" panose="020F0502020204030204" pitchFamily="34" charset="0"/>
                <a:ea typeface="Times New Roman" panose="02020603050405020304" pitchFamily="18" charset="0"/>
                <a:cs typeface="Times New Roman" panose="02020603050405020304" pitchFamily="18" charset="0"/>
              </a:rPr>
              <a:t>להכשיר בוגרים ובוגרות כמרפאים בעיסוק, שלאחר מעבר המבחן הממשלתי מטעם משרד הבריאות (על פי חוק הסדרת העיסוק במקצועות הבריאות משנת 2008), יוכלו לאבחן ולטפל במקצועיות ומיומנות על פי ערכי אתיקה מקצועית ובאופן האיכותי ביותר, במטרה לקדם בריאות, השתתפות ואיכות חיים בקרב אוכלוסיות מגוונות ולשרת בצורה הטובה ביותר את צרכי הבריאות של החברה הישראלית</a:t>
            </a:r>
            <a:r>
              <a:rPr lang="en-US" sz="1800" dirty="0">
                <a:effectLst/>
                <a:latin typeface="Times New Roman" panose="02020603050405020304" pitchFamily="18" charset="0"/>
                <a:ea typeface="Times New Roman" panose="02020603050405020304" pitchFamily="18" charset="0"/>
                <a:cs typeface="Arial" panose="020B0604020202020204" pitchFamily="34" charset="0"/>
              </a:rPr>
              <a:t>.</a:t>
            </a:r>
            <a:endParaRPr lang="en-IL" sz="1800" dirty="0">
              <a:effectLst/>
              <a:latin typeface="Calibri" panose="020F0502020204030204" pitchFamily="34" charset="0"/>
              <a:ea typeface="Times New Roman" panose="02020603050405020304" pitchFamily="18" charset="0"/>
              <a:cs typeface="Arial" panose="020B0604020202020204" pitchFamily="34" charset="0"/>
            </a:endParaRPr>
          </a:p>
          <a:p>
            <a:pPr algn="r" rtl="1">
              <a:lnSpc>
                <a:spcPct val="150000"/>
              </a:lnSpc>
              <a:spcAft>
                <a:spcPts val="800"/>
              </a:spcAft>
            </a:pPr>
            <a:r>
              <a:rPr lang="he-IL" sz="1800" dirty="0">
                <a:effectLst/>
                <a:latin typeface="Calibri" panose="020F0502020204030204" pitchFamily="34" charset="0"/>
                <a:ea typeface="Times New Roman" panose="02020603050405020304" pitchFamily="18" charset="0"/>
                <a:cs typeface="Times New Roman" panose="02020603050405020304" pitchFamily="18" charset="0"/>
              </a:rPr>
              <a:t>2</a:t>
            </a:r>
            <a:r>
              <a:rPr lang="en-US" sz="1800" dirty="0">
                <a:effectLst/>
                <a:latin typeface="Times New Roman" panose="02020603050405020304" pitchFamily="18" charset="0"/>
                <a:ea typeface="Times New Roman" panose="02020603050405020304" pitchFamily="18" charset="0"/>
                <a:cs typeface="Arial" panose="020B0604020202020204" pitchFamily="34" charset="0"/>
              </a:rPr>
              <a:t>. </a:t>
            </a:r>
            <a:r>
              <a:rPr lang="he-IL" sz="1800" dirty="0">
                <a:effectLst/>
                <a:latin typeface="Calibri" panose="020F0502020204030204" pitchFamily="34" charset="0"/>
                <a:ea typeface="Times New Roman" panose="02020603050405020304" pitchFamily="18" charset="0"/>
                <a:cs typeface="Times New Roman" panose="02020603050405020304" pitchFamily="18" charset="0"/>
              </a:rPr>
              <a:t>להעניק לבוגרים ובוגרות ידע רחב בתחומי מדע העיסוק, מדעי החברה וההתנהגות, מדעי הרפואה, והאפידמיולוגיה, על בסיס ראיות מחקריות שיאפשרו הבנה עמוקה של התהליכים העומדים בבסיס הבריאות והחולי, רווחה ואיכות חיים של מגוון אוכלוסיות</a:t>
            </a:r>
            <a:r>
              <a:rPr lang="en-US" sz="1800" dirty="0">
                <a:effectLst/>
                <a:latin typeface="Times New Roman" panose="02020603050405020304" pitchFamily="18" charset="0"/>
                <a:ea typeface="Times New Roman" panose="02020603050405020304" pitchFamily="18" charset="0"/>
                <a:cs typeface="Arial" panose="020B0604020202020204" pitchFamily="34" charset="0"/>
              </a:rPr>
              <a:t>.</a:t>
            </a:r>
            <a:endParaRPr lang="en-IL" sz="1800" dirty="0">
              <a:effectLst/>
              <a:latin typeface="Calibri" panose="020F0502020204030204" pitchFamily="34" charset="0"/>
              <a:ea typeface="Times New Roman" panose="02020603050405020304" pitchFamily="18" charset="0"/>
              <a:cs typeface="Arial" panose="020B0604020202020204" pitchFamily="34" charset="0"/>
            </a:endParaRPr>
          </a:p>
          <a:p>
            <a:pPr algn="r" rtl="1">
              <a:lnSpc>
                <a:spcPct val="150000"/>
              </a:lnSpc>
              <a:spcAft>
                <a:spcPts val="800"/>
              </a:spcAft>
            </a:pPr>
            <a:r>
              <a:rPr lang="he-IL" sz="1800" dirty="0">
                <a:effectLst/>
                <a:latin typeface="Calibri" panose="020F0502020204030204" pitchFamily="34" charset="0"/>
                <a:ea typeface="Times New Roman" panose="02020603050405020304" pitchFamily="18" charset="0"/>
                <a:cs typeface="Times New Roman" panose="02020603050405020304" pitchFamily="18" charset="0"/>
              </a:rPr>
              <a:t>3</a:t>
            </a:r>
            <a:r>
              <a:rPr lang="en-US" sz="1800" dirty="0">
                <a:effectLst/>
                <a:latin typeface="Times New Roman" panose="02020603050405020304" pitchFamily="18" charset="0"/>
                <a:ea typeface="Times New Roman" panose="02020603050405020304" pitchFamily="18" charset="0"/>
                <a:cs typeface="Arial" panose="020B0604020202020204" pitchFamily="34" charset="0"/>
              </a:rPr>
              <a:t>. </a:t>
            </a:r>
            <a:r>
              <a:rPr lang="he-IL" sz="1800" dirty="0">
                <a:effectLst/>
                <a:latin typeface="Calibri" panose="020F0502020204030204" pitchFamily="34" charset="0"/>
                <a:ea typeface="Times New Roman" panose="02020603050405020304" pitchFamily="18" charset="0"/>
                <a:cs typeface="Times New Roman" panose="02020603050405020304" pitchFamily="18" charset="0"/>
              </a:rPr>
              <a:t>להכשיר בוגרים ובוגרות בריפוי בעיסוק לעסוק במחקר תאורטי וקליני על מנת לקדם את מדע הריפוי בעיסוק (בתואר ראשון ותארים מתקדמים) ואת יעילות ההתערבות בריפוי בעיסוק ולהשפיע על קביעת נהלי הבריאות ומדיניות בתחום</a:t>
            </a:r>
            <a:r>
              <a:rPr lang="en-US" sz="1800" dirty="0">
                <a:effectLst/>
                <a:latin typeface="Times New Roman" panose="02020603050405020304" pitchFamily="18" charset="0"/>
                <a:ea typeface="Times New Roman" panose="02020603050405020304" pitchFamily="18" charset="0"/>
                <a:cs typeface="Arial" panose="020B0604020202020204" pitchFamily="34" charset="0"/>
              </a:rPr>
              <a:t>.</a:t>
            </a:r>
            <a:endParaRPr lang="en-IL" sz="1800" dirty="0">
              <a:effectLst/>
              <a:latin typeface="Calibri" panose="020F0502020204030204" pitchFamily="34" charset="0"/>
              <a:ea typeface="Times New Roman" panose="02020603050405020304" pitchFamily="18" charset="0"/>
              <a:cs typeface="Arial" panose="020B0604020202020204" pitchFamily="34" charset="0"/>
            </a:endParaRPr>
          </a:p>
          <a:p>
            <a:pPr algn="r" rtl="1">
              <a:lnSpc>
                <a:spcPct val="150000"/>
              </a:lnSpc>
              <a:spcAft>
                <a:spcPts val="800"/>
              </a:spcAft>
            </a:pPr>
            <a:r>
              <a:rPr lang="he-IL" sz="1800" dirty="0">
                <a:effectLst/>
                <a:latin typeface="Calibri" panose="020F0502020204030204" pitchFamily="34" charset="0"/>
                <a:ea typeface="Times New Roman" panose="02020603050405020304" pitchFamily="18" charset="0"/>
                <a:cs typeface="Times New Roman" panose="02020603050405020304" pitchFamily="18" charset="0"/>
              </a:rPr>
              <a:t>4</a:t>
            </a:r>
            <a:r>
              <a:rPr lang="en-US" sz="1800" dirty="0">
                <a:effectLst/>
                <a:latin typeface="Times New Roman" panose="02020603050405020304" pitchFamily="18" charset="0"/>
                <a:ea typeface="Times New Roman" panose="02020603050405020304" pitchFamily="18" charset="0"/>
                <a:cs typeface="Arial" panose="020B0604020202020204" pitchFamily="34" charset="0"/>
              </a:rPr>
              <a:t>. </a:t>
            </a:r>
            <a:r>
              <a:rPr lang="he-IL" sz="1800" dirty="0">
                <a:effectLst/>
                <a:latin typeface="Calibri" panose="020F0502020204030204" pitchFamily="34" charset="0"/>
                <a:ea typeface="Times New Roman" panose="02020603050405020304" pitchFamily="18" charset="0"/>
                <a:cs typeface="Times New Roman" panose="02020603050405020304" pitchFamily="18" charset="0"/>
              </a:rPr>
              <a:t>לבנות קהילה מובילה של אנשי ונשות מקצוע וחוקרים וחוקרות שמטפחת מצוינות, מכבדת הבדלים וגיוון, ומקדמת צדק עיסוקי, שוויון והכלה</a:t>
            </a:r>
            <a:r>
              <a:rPr lang="en-US" sz="1800" dirty="0">
                <a:effectLst/>
                <a:latin typeface="Times New Roman" panose="02020603050405020304" pitchFamily="18" charset="0"/>
                <a:ea typeface="Times New Roman" panose="02020603050405020304" pitchFamily="18" charset="0"/>
                <a:cs typeface="Arial" panose="020B0604020202020204" pitchFamily="34" charset="0"/>
              </a:rPr>
              <a:t>.</a:t>
            </a:r>
            <a:endParaRPr lang="en-IL" sz="1800" dirty="0">
              <a:effectLst/>
              <a:latin typeface="Calibri" panose="020F0502020204030204" pitchFamily="34" charset="0"/>
              <a:ea typeface="Times New Roman" panose="02020603050405020304" pitchFamily="18" charset="0"/>
              <a:cs typeface="Arial" panose="020B0604020202020204" pitchFamily="34" charset="0"/>
            </a:endParaRPr>
          </a:p>
          <a:p>
            <a:endParaRPr lang="en-IL" dirty="0"/>
          </a:p>
        </p:txBody>
      </p:sp>
    </p:spTree>
    <p:extLst>
      <p:ext uri="{BB962C8B-B14F-4D97-AF65-F5344CB8AC3E}">
        <p14:creationId xmlns:p14="http://schemas.microsoft.com/office/powerpoint/2010/main" val="21254421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6B712D-3A77-4AF8-9FCE-13DAA02A8A14}"/>
              </a:ext>
            </a:extLst>
          </p:cNvPr>
          <p:cNvSpPr>
            <a:spLocks noGrp="1"/>
          </p:cNvSpPr>
          <p:nvPr>
            <p:ph type="title"/>
          </p:nvPr>
        </p:nvSpPr>
        <p:spPr/>
        <p:txBody>
          <a:bodyPr/>
          <a:lstStyle/>
          <a:p>
            <a:r>
              <a:rPr lang="he-IL" dirty="0"/>
              <a:t>ערכים</a:t>
            </a:r>
            <a:endParaRPr lang="en-IL" dirty="0"/>
          </a:p>
        </p:txBody>
      </p:sp>
      <p:sp>
        <p:nvSpPr>
          <p:cNvPr id="3" name="Content Placeholder 2">
            <a:extLst>
              <a:ext uri="{FF2B5EF4-FFF2-40B4-BE49-F238E27FC236}">
                <a16:creationId xmlns:a16="http://schemas.microsoft.com/office/drawing/2014/main" id="{5C572982-AE1F-44EC-8C6D-CCB5996E2675}"/>
              </a:ext>
            </a:extLst>
          </p:cNvPr>
          <p:cNvSpPr>
            <a:spLocks noGrp="1"/>
          </p:cNvSpPr>
          <p:nvPr>
            <p:ph idx="1"/>
          </p:nvPr>
        </p:nvSpPr>
        <p:spPr/>
        <p:txBody>
          <a:bodyPr>
            <a:normAutofit/>
          </a:bodyPr>
          <a:lstStyle/>
          <a:p>
            <a:pPr algn="r" rtl="1">
              <a:lnSpc>
                <a:spcPct val="150000"/>
              </a:lnSpc>
              <a:spcAft>
                <a:spcPts val="800"/>
              </a:spcAft>
            </a:pPr>
            <a:r>
              <a:rPr lang="he-IL" sz="1800" dirty="0">
                <a:effectLst/>
                <a:latin typeface="Calibri" panose="020F0502020204030204" pitchFamily="34" charset="0"/>
                <a:ea typeface="Times New Roman" panose="02020603050405020304" pitchFamily="18" charset="0"/>
                <a:cs typeface="Times New Roman" panose="02020603050405020304" pitchFamily="18" charset="0"/>
              </a:rPr>
              <a:t>המחלקה לריפוי בעיסוק באוניברסיטת בן-גוריון בנגב</a:t>
            </a:r>
            <a:r>
              <a:rPr lang="en-US" sz="1800" dirty="0">
                <a:effectLst/>
                <a:latin typeface="Times New Roman" panose="02020603050405020304" pitchFamily="18" charset="0"/>
                <a:ea typeface="Times New Roman" panose="02020603050405020304" pitchFamily="18" charset="0"/>
                <a:cs typeface="Arial" panose="020B0604020202020204" pitchFamily="34" charset="0"/>
              </a:rPr>
              <a:t>:</a:t>
            </a:r>
            <a:endParaRPr lang="en-IL" sz="1800" dirty="0">
              <a:effectLst/>
              <a:latin typeface="Calibri" panose="020F0502020204030204" pitchFamily="34" charset="0"/>
              <a:ea typeface="Times New Roman" panose="02020603050405020304" pitchFamily="18" charset="0"/>
              <a:cs typeface="Arial" panose="020B0604020202020204" pitchFamily="34" charset="0"/>
            </a:endParaRPr>
          </a:p>
          <a:p>
            <a:pPr algn="r" rtl="1">
              <a:lnSpc>
                <a:spcPct val="150000"/>
              </a:lnSpc>
              <a:spcAft>
                <a:spcPts val="800"/>
              </a:spcAft>
            </a:pPr>
            <a:r>
              <a:rPr lang="en-US" sz="1800" dirty="0">
                <a:effectLst/>
                <a:latin typeface="Times New Roman" panose="02020603050405020304" pitchFamily="18" charset="0"/>
                <a:ea typeface="Times New Roman" panose="02020603050405020304" pitchFamily="18" charset="0"/>
                <a:cs typeface="Arial" panose="020B0604020202020204" pitchFamily="34" charset="0"/>
              </a:rPr>
              <a:t>- </a:t>
            </a:r>
            <a:r>
              <a:rPr lang="he-IL" sz="1800" dirty="0">
                <a:effectLst/>
                <a:latin typeface="Calibri" panose="020F0502020204030204" pitchFamily="34" charset="0"/>
                <a:ea typeface="Times New Roman" panose="02020603050405020304" pitchFamily="18" charset="0"/>
                <a:cs typeface="Times New Roman" panose="02020603050405020304" pitchFamily="18" charset="0"/>
              </a:rPr>
              <a:t>מעריכה אמת, יושרה ותקשורת פתוחה בין המרצה והסטודנט</a:t>
            </a:r>
            <a:r>
              <a:rPr lang="en-US" sz="1800" dirty="0">
                <a:effectLst/>
                <a:latin typeface="Times New Roman" panose="02020603050405020304" pitchFamily="18" charset="0"/>
                <a:ea typeface="Times New Roman" panose="02020603050405020304" pitchFamily="18" charset="0"/>
                <a:cs typeface="Arial" panose="020B0604020202020204" pitchFamily="34" charset="0"/>
              </a:rPr>
              <a:t>.</a:t>
            </a:r>
            <a:endParaRPr lang="en-IL" sz="1800" dirty="0">
              <a:effectLst/>
              <a:latin typeface="Calibri" panose="020F0502020204030204" pitchFamily="34" charset="0"/>
              <a:ea typeface="Times New Roman" panose="02020603050405020304" pitchFamily="18" charset="0"/>
              <a:cs typeface="Arial" panose="020B0604020202020204" pitchFamily="34" charset="0"/>
            </a:endParaRPr>
          </a:p>
          <a:p>
            <a:pPr algn="r" rtl="1">
              <a:lnSpc>
                <a:spcPct val="150000"/>
              </a:lnSpc>
              <a:spcAft>
                <a:spcPts val="800"/>
              </a:spcAft>
            </a:pPr>
            <a:r>
              <a:rPr lang="en-US" sz="1800" dirty="0">
                <a:effectLst/>
                <a:latin typeface="Times New Roman" panose="02020603050405020304" pitchFamily="18" charset="0"/>
                <a:ea typeface="Times New Roman" panose="02020603050405020304" pitchFamily="18" charset="0"/>
                <a:cs typeface="Arial" panose="020B0604020202020204" pitchFamily="34" charset="0"/>
              </a:rPr>
              <a:t>- </a:t>
            </a:r>
            <a:r>
              <a:rPr lang="he-IL" sz="1800" dirty="0">
                <a:effectLst/>
                <a:latin typeface="Calibri" panose="020F0502020204030204" pitchFamily="34" charset="0"/>
                <a:ea typeface="Times New Roman" panose="02020603050405020304" pitchFamily="18" charset="0"/>
                <a:cs typeface="Times New Roman" panose="02020603050405020304" pitchFamily="18" charset="0"/>
              </a:rPr>
              <a:t>מקבלת חופש אקדמי ודיון כתנאי הכרחי לפיתוח המחלקה ורווחתה</a:t>
            </a:r>
            <a:r>
              <a:rPr lang="en-US" sz="1800" dirty="0">
                <a:effectLst/>
                <a:latin typeface="Times New Roman" panose="02020603050405020304" pitchFamily="18" charset="0"/>
                <a:ea typeface="Times New Roman" panose="02020603050405020304" pitchFamily="18" charset="0"/>
                <a:cs typeface="Arial" panose="020B0604020202020204" pitchFamily="34" charset="0"/>
              </a:rPr>
              <a:t>.</a:t>
            </a:r>
            <a:endParaRPr lang="en-IL" sz="1800" dirty="0">
              <a:effectLst/>
              <a:latin typeface="Calibri" panose="020F0502020204030204" pitchFamily="34" charset="0"/>
              <a:ea typeface="Times New Roman" panose="02020603050405020304" pitchFamily="18" charset="0"/>
              <a:cs typeface="Arial" panose="020B0604020202020204" pitchFamily="34" charset="0"/>
            </a:endParaRPr>
          </a:p>
          <a:p>
            <a:pPr algn="r" rtl="1">
              <a:lnSpc>
                <a:spcPct val="150000"/>
              </a:lnSpc>
              <a:spcAft>
                <a:spcPts val="800"/>
              </a:spcAft>
            </a:pPr>
            <a:r>
              <a:rPr lang="en-US" sz="1800" dirty="0">
                <a:effectLst/>
                <a:latin typeface="Times New Roman" panose="02020603050405020304" pitchFamily="18" charset="0"/>
                <a:ea typeface="Times New Roman" panose="02020603050405020304" pitchFamily="18" charset="0"/>
                <a:cs typeface="Arial" panose="020B0604020202020204" pitchFamily="34" charset="0"/>
              </a:rPr>
              <a:t>- </a:t>
            </a:r>
            <a:r>
              <a:rPr lang="he-IL" sz="1800" dirty="0">
                <a:effectLst/>
                <a:latin typeface="Calibri" panose="020F0502020204030204" pitchFamily="34" charset="0"/>
                <a:ea typeface="Times New Roman" panose="02020603050405020304" pitchFamily="18" charset="0"/>
                <a:cs typeface="Times New Roman" panose="02020603050405020304" pitchFamily="18" charset="0"/>
              </a:rPr>
              <a:t>מצפה מכל אנשי הצוות להיות מתחשבים, סבלניים ולשמור על יחסי עבודה חיוביים זה עם זה</a:t>
            </a:r>
            <a:r>
              <a:rPr lang="en-US" sz="1800" dirty="0">
                <a:effectLst/>
                <a:latin typeface="Times New Roman" panose="02020603050405020304" pitchFamily="18" charset="0"/>
                <a:ea typeface="Times New Roman" panose="02020603050405020304" pitchFamily="18" charset="0"/>
                <a:cs typeface="Arial" panose="020B0604020202020204" pitchFamily="34" charset="0"/>
              </a:rPr>
              <a:t>.</a:t>
            </a:r>
            <a:endParaRPr lang="en-IL" sz="1800" dirty="0">
              <a:effectLst/>
              <a:latin typeface="Calibri" panose="020F0502020204030204" pitchFamily="34" charset="0"/>
              <a:ea typeface="Times New Roman" panose="02020603050405020304" pitchFamily="18" charset="0"/>
              <a:cs typeface="Arial" panose="020B0604020202020204" pitchFamily="34" charset="0"/>
            </a:endParaRPr>
          </a:p>
          <a:p>
            <a:pPr algn="r" rtl="1">
              <a:lnSpc>
                <a:spcPct val="150000"/>
              </a:lnSpc>
              <a:spcAft>
                <a:spcPts val="800"/>
              </a:spcAft>
            </a:pPr>
            <a:r>
              <a:rPr lang="en-US" sz="1800" dirty="0">
                <a:effectLst/>
                <a:latin typeface="Times New Roman" panose="02020603050405020304" pitchFamily="18" charset="0"/>
                <a:ea typeface="Times New Roman" panose="02020603050405020304" pitchFamily="18" charset="0"/>
                <a:cs typeface="Arial" panose="020B0604020202020204" pitchFamily="34" charset="0"/>
              </a:rPr>
              <a:t>- </a:t>
            </a:r>
            <a:r>
              <a:rPr lang="he-IL" sz="1800" dirty="0">
                <a:effectLst/>
                <a:latin typeface="Calibri" panose="020F0502020204030204" pitchFamily="34" charset="0"/>
                <a:ea typeface="Times New Roman" panose="02020603050405020304" pitchFamily="18" charset="0"/>
                <a:cs typeface="Times New Roman" panose="02020603050405020304" pitchFamily="18" charset="0"/>
              </a:rPr>
              <a:t>מצפה לשקיפות בפעולות ניהוליות, במגבלת ההגנה על פרטיות אישית</a:t>
            </a:r>
            <a:r>
              <a:rPr lang="en-US" sz="1800" dirty="0">
                <a:effectLst/>
                <a:latin typeface="Times New Roman" panose="02020603050405020304" pitchFamily="18" charset="0"/>
                <a:ea typeface="Times New Roman" panose="02020603050405020304" pitchFamily="18" charset="0"/>
                <a:cs typeface="Arial" panose="020B0604020202020204" pitchFamily="34" charset="0"/>
              </a:rPr>
              <a:t>.</a:t>
            </a:r>
            <a:endParaRPr lang="en-IL" sz="1800" dirty="0">
              <a:effectLst/>
              <a:latin typeface="Calibri" panose="020F0502020204030204" pitchFamily="34" charset="0"/>
              <a:ea typeface="Times New Roman" panose="02020603050405020304" pitchFamily="18" charset="0"/>
              <a:cs typeface="Arial" panose="020B0604020202020204" pitchFamily="34" charset="0"/>
            </a:endParaRPr>
          </a:p>
          <a:p>
            <a:pPr algn="r" rtl="1">
              <a:lnSpc>
                <a:spcPct val="150000"/>
              </a:lnSpc>
              <a:spcAft>
                <a:spcPts val="800"/>
              </a:spcAft>
            </a:pPr>
            <a:r>
              <a:rPr lang="en-US" sz="1800" dirty="0">
                <a:effectLst/>
                <a:latin typeface="Times New Roman" panose="02020603050405020304" pitchFamily="18" charset="0"/>
                <a:ea typeface="Times New Roman" panose="02020603050405020304" pitchFamily="18" charset="0"/>
                <a:cs typeface="Arial" panose="020B0604020202020204" pitchFamily="34" charset="0"/>
              </a:rPr>
              <a:t>- </a:t>
            </a:r>
            <a:r>
              <a:rPr lang="he-IL" sz="1800" dirty="0">
                <a:effectLst/>
                <a:latin typeface="Calibri" panose="020F0502020204030204" pitchFamily="34" charset="0"/>
                <a:ea typeface="Times New Roman" panose="02020603050405020304" pitchFamily="18" charset="0"/>
                <a:cs typeface="Times New Roman" panose="02020603050405020304" pitchFamily="18" charset="0"/>
              </a:rPr>
              <a:t>מצפה למקצועיות בהתאם לסטנדרטים של המקצועות האקדמיים והריפוי בעיסוק</a:t>
            </a:r>
            <a:r>
              <a:rPr lang="en-US" sz="1800" dirty="0">
                <a:effectLst/>
                <a:latin typeface="Times New Roman" panose="02020603050405020304" pitchFamily="18" charset="0"/>
                <a:ea typeface="Times New Roman" panose="02020603050405020304" pitchFamily="18" charset="0"/>
                <a:cs typeface="Arial" panose="020B0604020202020204" pitchFamily="34" charset="0"/>
              </a:rPr>
              <a:t>.</a:t>
            </a:r>
            <a:endParaRPr lang="en-IL" sz="1800" dirty="0">
              <a:effectLst/>
              <a:latin typeface="Calibri" panose="020F0502020204030204" pitchFamily="34" charset="0"/>
              <a:ea typeface="Times New Roman" panose="02020603050405020304" pitchFamily="18" charset="0"/>
              <a:cs typeface="Arial" panose="020B0604020202020204" pitchFamily="34" charset="0"/>
            </a:endParaRPr>
          </a:p>
          <a:p>
            <a:endParaRPr lang="en-IL" dirty="0"/>
          </a:p>
        </p:txBody>
      </p:sp>
    </p:spTree>
    <p:extLst>
      <p:ext uri="{BB962C8B-B14F-4D97-AF65-F5344CB8AC3E}">
        <p14:creationId xmlns:p14="http://schemas.microsoft.com/office/powerpoint/2010/main" val="28057363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733BDF-3876-47C3-88D1-9714AEFD48C0}"/>
              </a:ext>
            </a:extLst>
          </p:cNvPr>
          <p:cNvSpPr>
            <a:spLocks noGrp="1"/>
          </p:cNvSpPr>
          <p:nvPr>
            <p:ph type="title"/>
          </p:nvPr>
        </p:nvSpPr>
        <p:spPr/>
        <p:txBody>
          <a:bodyPr/>
          <a:lstStyle/>
          <a:p>
            <a:r>
              <a:rPr lang="he-IL" dirty="0"/>
              <a:t> אודות בעלי תפקידים</a:t>
            </a:r>
            <a:endParaRPr lang="en-IL" dirty="0"/>
          </a:p>
        </p:txBody>
      </p:sp>
      <p:sp>
        <p:nvSpPr>
          <p:cNvPr id="4" name="Text Placeholder 3">
            <a:extLst>
              <a:ext uri="{FF2B5EF4-FFF2-40B4-BE49-F238E27FC236}">
                <a16:creationId xmlns:a16="http://schemas.microsoft.com/office/drawing/2014/main" id="{ACD15D16-7964-48DB-8F32-876D0C7837F9}"/>
              </a:ext>
            </a:extLst>
          </p:cNvPr>
          <p:cNvSpPr>
            <a:spLocks noGrp="1"/>
          </p:cNvSpPr>
          <p:nvPr>
            <p:ph type="body" idx="1"/>
          </p:nvPr>
        </p:nvSpPr>
        <p:spPr/>
        <p:txBody>
          <a:bodyPr/>
          <a:lstStyle/>
          <a:p>
            <a:endParaRPr lang="en-IL"/>
          </a:p>
        </p:txBody>
      </p:sp>
      <p:sp>
        <p:nvSpPr>
          <p:cNvPr id="3" name="Content Placeholder 2">
            <a:extLst>
              <a:ext uri="{FF2B5EF4-FFF2-40B4-BE49-F238E27FC236}">
                <a16:creationId xmlns:a16="http://schemas.microsoft.com/office/drawing/2014/main" id="{3F71F59F-990C-4DEA-9A25-E29A4BA49A52}"/>
              </a:ext>
            </a:extLst>
          </p:cNvPr>
          <p:cNvSpPr>
            <a:spLocks noGrp="1"/>
          </p:cNvSpPr>
          <p:nvPr>
            <p:ph sz="half" idx="2"/>
          </p:nvPr>
        </p:nvSpPr>
        <p:spPr/>
        <p:txBody>
          <a:bodyPr>
            <a:normAutofit fontScale="25000" lnSpcReduction="20000"/>
          </a:bodyPr>
          <a:lstStyle/>
          <a:p>
            <a:pPr algn="r" rtl="1">
              <a:lnSpc>
                <a:spcPct val="150000"/>
              </a:lnSpc>
              <a:spcAft>
                <a:spcPts val="800"/>
              </a:spcAft>
            </a:pPr>
            <a:r>
              <a:rPr lang="he-IL" sz="4300" b="1" dirty="0">
                <a:effectLst/>
                <a:latin typeface="Calibri" panose="020F0502020204030204" pitchFamily="34" charset="0"/>
                <a:ea typeface="Times New Roman" panose="02020603050405020304" pitchFamily="18" charset="0"/>
                <a:cs typeface="Times New Roman" panose="02020603050405020304" pitchFamily="18" charset="0"/>
              </a:rPr>
              <a:t>תואר ראשון בריפוי בעיסוק  -</a:t>
            </a:r>
            <a:r>
              <a:rPr lang="en-US" sz="4300" b="1" dirty="0">
                <a:effectLst/>
                <a:latin typeface="Times New Roman" panose="02020603050405020304" pitchFamily="18" charset="0"/>
                <a:ea typeface="Times New Roman" panose="02020603050405020304" pitchFamily="18" charset="0"/>
                <a:cs typeface="Arial" panose="020B0604020202020204" pitchFamily="34" charset="0"/>
              </a:rPr>
              <a:t> (B.O.T.)</a:t>
            </a:r>
            <a:endParaRPr lang="en-IL" sz="4300" dirty="0">
              <a:effectLst/>
              <a:latin typeface="Calibri" panose="020F0502020204030204" pitchFamily="34" charset="0"/>
              <a:ea typeface="Times New Roman" panose="02020603050405020304" pitchFamily="18" charset="0"/>
              <a:cs typeface="Arial" panose="020B0604020202020204" pitchFamily="34" charset="0"/>
            </a:endParaRPr>
          </a:p>
          <a:p>
            <a:pPr algn="r" rtl="1">
              <a:lnSpc>
                <a:spcPct val="150000"/>
              </a:lnSpc>
              <a:spcAft>
                <a:spcPts val="800"/>
              </a:spcAft>
            </a:pPr>
            <a:r>
              <a:rPr lang="en-US" sz="4300" b="1" dirty="0">
                <a:effectLst/>
                <a:latin typeface="Times New Roman" panose="02020603050405020304" pitchFamily="18" charset="0"/>
                <a:ea typeface="Times New Roman" panose="02020603050405020304" pitchFamily="18" charset="0"/>
                <a:cs typeface="Arial" panose="020B0604020202020204" pitchFamily="34" charset="0"/>
              </a:rPr>
              <a:t> </a:t>
            </a:r>
            <a:r>
              <a:rPr lang="he-IL" sz="4300" b="1" dirty="0">
                <a:effectLst/>
                <a:latin typeface="Calibri" panose="020F0502020204030204" pitchFamily="34" charset="0"/>
                <a:ea typeface="Times New Roman" panose="02020603050405020304" pitchFamily="18" charset="0"/>
                <a:cs typeface="Times New Roman" panose="02020603050405020304" pitchFamily="18" charset="0"/>
              </a:rPr>
              <a:t>שנתון המחלקה לריפוי בעיסוק</a:t>
            </a:r>
            <a:endParaRPr lang="en-IL" sz="4300" dirty="0">
              <a:effectLst/>
              <a:latin typeface="Calibri" panose="020F0502020204030204" pitchFamily="34" charset="0"/>
              <a:ea typeface="Times New Roman" panose="02020603050405020304" pitchFamily="18" charset="0"/>
              <a:cs typeface="Arial" panose="020B0604020202020204" pitchFamily="34" charset="0"/>
            </a:endParaRPr>
          </a:p>
          <a:p>
            <a:pPr algn="r" rtl="1">
              <a:lnSpc>
                <a:spcPct val="150000"/>
              </a:lnSpc>
              <a:spcAft>
                <a:spcPts val="800"/>
              </a:spcAft>
            </a:pPr>
            <a:r>
              <a:rPr lang="he-IL" sz="4300" b="1" dirty="0">
                <a:effectLst/>
                <a:latin typeface="Calibri" panose="020F0502020204030204" pitchFamily="34" charset="0"/>
                <a:ea typeface="Times New Roman" panose="02020603050405020304" pitchFamily="18" charset="0"/>
                <a:cs typeface="Times New Roman" panose="02020603050405020304" pitchFamily="18" charset="0"/>
              </a:rPr>
              <a:t>בעלי תפקידים במחלקה, לשנת תשפ"ד</a:t>
            </a:r>
            <a:endParaRPr lang="en-IL" sz="4300" dirty="0">
              <a:effectLst/>
              <a:latin typeface="Calibri" panose="020F0502020204030204" pitchFamily="34" charset="0"/>
              <a:ea typeface="Times New Roman" panose="02020603050405020304" pitchFamily="18" charset="0"/>
              <a:cs typeface="Arial" panose="020B0604020202020204" pitchFamily="34" charset="0"/>
            </a:endParaRPr>
          </a:p>
          <a:p>
            <a:pPr algn="r" rtl="1">
              <a:lnSpc>
                <a:spcPct val="150000"/>
              </a:lnSpc>
              <a:spcAft>
                <a:spcPts val="800"/>
              </a:spcAft>
            </a:pPr>
            <a:r>
              <a:rPr lang="en-US" sz="4300" dirty="0">
                <a:effectLst/>
                <a:latin typeface="Times New Roman" panose="02020603050405020304" pitchFamily="18" charset="0"/>
                <a:ea typeface="Times New Roman" panose="02020603050405020304" pitchFamily="18" charset="0"/>
                <a:cs typeface="Arial" panose="020B0604020202020204" pitchFamily="34" charset="0"/>
              </a:rPr>
              <a:t> </a:t>
            </a:r>
            <a:r>
              <a:rPr lang="he-IL" sz="4300" b="1" dirty="0">
                <a:effectLst/>
                <a:latin typeface="Calibri" panose="020F0502020204030204" pitchFamily="34" charset="0"/>
                <a:ea typeface="Times New Roman" panose="02020603050405020304" pitchFamily="18" charset="0"/>
                <a:cs typeface="Times New Roman" panose="02020603050405020304" pitchFamily="18" charset="0"/>
              </a:rPr>
              <a:t>בעלי תפקידים</a:t>
            </a:r>
            <a:r>
              <a:rPr lang="en-US" sz="4300" b="1" dirty="0">
                <a:effectLst/>
                <a:latin typeface="Times New Roman" panose="02020603050405020304" pitchFamily="18" charset="0"/>
                <a:ea typeface="Times New Roman" panose="02020603050405020304" pitchFamily="18" charset="0"/>
                <a:cs typeface="Arial" panose="020B0604020202020204" pitchFamily="34" charset="0"/>
              </a:rPr>
              <a:t>:</a:t>
            </a:r>
            <a:endParaRPr lang="en-IL" sz="4300" dirty="0">
              <a:effectLst/>
              <a:latin typeface="Calibri" panose="020F0502020204030204" pitchFamily="34" charset="0"/>
              <a:ea typeface="Times New Roman" panose="02020603050405020304" pitchFamily="18" charset="0"/>
              <a:cs typeface="Arial" panose="020B0604020202020204" pitchFamily="34" charset="0"/>
            </a:endParaRPr>
          </a:p>
          <a:p>
            <a:pPr algn="r" rtl="1">
              <a:lnSpc>
                <a:spcPct val="150000"/>
              </a:lnSpc>
              <a:spcAft>
                <a:spcPts val="800"/>
              </a:spcAft>
            </a:pPr>
            <a:r>
              <a:rPr lang="en-US" sz="4300" dirty="0">
                <a:effectLst/>
                <a:latin typeface="Times New Roman" panose="02020603050405020304" pitchFamily="18" charset="0"/>
                <a:ea typeface="Times New Roman" panose="02020603050405020304" pitchFamily="18" charset="0"/>
                <a:cs typeface="Arial" panose="020B0604020202020204" pitchFamily="34" charset="0"/>
              </a:rPr>
              <a:t>- </a:t>
            </a:r>
            <a:r>
              <a:rPr lang="he-IL" sz="4300" dirty="0">
                <a:effectLst/>
                <a:latin typeface="Calibri" panose="020F0502020204030204" pitchFamily="34" charset="0"/>
                <a:ea typeface="Times New Roman" panose="02020603050405020304" pitchFamily="18" charset="0"/>
                <a:cs typeface="Times New Roman" panose="02020603050405020304" pitchFamily="18" charset="0"/>
              </a:rPr>
              <a:t>ד"ר לבנון יפי - ראשת המחלקה</a:t>
            </a:r>
            <a:endParaRPr lang="en-IL" sz="4300" dirty="0">
              <a:effectLst/>
              <a:latin typeface="Calibri" panose="020F0502020204030204" pitchFamily="34" charset="0"/>
              <a:ea typeface="Times New Roman" panose="02020603050405020304" pitchFamily="18" charset="0"/>
              <a:cs typeface="Arial" panose="020B0604020202020204" pitchFamily="34" charset="0"/>
            </a:endParaRPr>
          </a:p>
          <a:p>
            <a:pPr algn="r" rtl="1">
              <a:lnSpc>
                <a:spcPct val="150000"/>
              </a:lnSpc>
              <a:spcAft>
                <a:spcPts val="800"/>
              </a:spcAft>
            </a:pPr>
            <a:r>
              <a:rPr lang="en-US" sz="4300" dirty="0">
                <a:effectLst/>
                <a:latin typeface="Times New Roman" panose="02020603050405020304" pitchFamily="18" charset="0"/>
                <a:ea typeface="Times New Roman" panose="02020603050405020304" pitchFamily="18" charset="0"/>
                <a:cs typeface="Arial" panose="020B0604020202020204" pitchFamily="34" charset="0"/>
              </a:rPr>
              <a:t>- </a:t>
            </a:r>
            <a:r>
              <a:rPr lang="he-IL" sz="4300" dirty="0">
                <a:effectLst/>
                <a:latin typeface="Calibri" panose="020F0502020204030204" pitchFamily="34" charset="0"/>
                <a:ea typeface="Times New Roman" panose="02020603050405020304" pitchFamily="18" charset="0"/>
                <a:cs typeface="Times New Roman" panose="02020603050405020304" pitchFamily="18" charset="0"/>
              </a:rPr>
              <a:t>ד"ר עדי שטרן - מרצה בכירה ורכזת התואר הראשון</a:t>
            </a:r>
            <a:endParaRPr lang="en-IL" sz="4300" dirty="0">
              <a:effectLst/>
              <a:latin typeface="Calibri" panose="020F0502020204030204" pitchFamily="34" charset="0"/>
              <a:ea typeface="Times New Roman" panose="02020603050405020304" pitchFamily="18" charset="0"/>
              <a:cs typeface="Arial" panose="020B0604020202020204" pitchFamily="34" charset="0"/>
            </a:endParaRPr>
          </a:p>
          <a:p>
            <a:pPr algn="r" rtl="1">
              <a:lnSpc>
                <a:spcPct val="150000"/>
              </a:lnSpc>
              <a:spcAft>
                <a:spcPts val="800"/>
              </a:spcAft>
            </a:pPr>
            <a:r>
              <a:rPr lang="en-US" sz="4300" dirty="0">
                <a:effectLst/>
                <a:latin typeface="Times New Roman" panose="02020603050405020304" pitchFamily="18" charset="0"/>
                <a:ea typeface="Times New Roman" panose="02020603050405020304" pitchFamily="18" charset="0"/>
                <a:cs typeface="Arial" panose="020B0604020202020204" pitchFamily="34" charset="0"/>
              </a:rPr>
              <a:t>- </a:t>
            </a:r>
            <a:r>
              <a:rPr lang="he-IL" sz="4300" dirty="0">
                <a:effectLst/>
                <a:latin typeface="Calibri" panose="020F0502020204030204" pitchFamily="34" charset="0"/>
                <a:ea typeface="Times New Roman" panose="02020603050405020304" pitchFamily="18" charset="0"/>
                <a:cs typeface="Times New Roman" panose="02020603050405020304" pitchFamily="18" charset="0"/>
              </a:rPr>
              <a:t>גב' מיטל וקנין - רכזת לענייני סטודנטים</a:t>
            </a:r>
            <a:endParaRPr lang="en-IL" sz="4300" dirty="0">
              <a:effectLst/>
              <a:latin typeface="Calibri" panose="020F0502020204030204" pitchFamily="34" charset="0"/>
              <a:ea typeface="Times New Roman" panose="02020603050405020304" pitchFamily="18" charset="0"/>
              <a:cs typeface="Arial" panose="020B0604020202020204" pitchFamily="34" charset="0"/>
            </a:endParaRPr>
          </a:p>
          <a:p>
            <a:pPr algn="r" rtl="1">
              <a:lnSpc>
                <a:spcPct val="150000"/>
              </a:lnSpc>
              <a:spcAft>
                <a:spcPts val="800"/>
              </a:spcAft>
            </a:pPr>
            <a:r>
              <a:rPr lang="en-US" sz="1800" dirty="0">
                <a:effectLst/>
                <a:highlight>
                  <a:srgbClr val="FFFF00"/>
                </a:highlight>
                <a:latin typeface="Times New Roman" panose="02020603050405020304" pitchFamily="18" charset="0"/>
                <a:ea typeface="Times New Roman" panose="02020603050405020304" pitchFamily="18" charset="0"/>
                <a:cs typeface="Arial" panose="020B0604020202020204" pitchFamily="34" charset="0"/>
              </a:rPr>
              <a:t>- </a:t>
            </a:r>
            <a:r>
              <a:rPr lang="he-IL" sz="5600" dirty="0">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rPr>
              <a:t>ד"ר רגב סיון -רכזת </a:t>
            </a:r>
            <a:r>
              <a:rPr lang="he-IL" sz="5600" dirty="0">
                <a:effectLst/>
                <a:latin typeface="Calibri" panose="020F0502020204030204" pitchFamily="34" charset="0"/>
                <a:ea typeface="Times New Roman" panose="02020603050405020304" pitchFamily="18" charset="0"/>
                <a:cs typeface="Times New Roman" panose="02020603050405020304" pitchFamily="18" charset="0"/>
              </a:rPr>
              <a:t>הכשרות קליניות-</a:t>
            </a:r>
            <a:endParaRPr lang="en-IL" sz="5600" dirty="0">
              <a:effectLst/>
              <a:latin typeface="Calibri" panose="020F0502020204030204" pitchFamily="34" charset="0"/>
              <a:ea typeface="Times New Roman" panose="02020603050405020304" pitchFamily="18" charset="0"/>
              <a:cs typeface="Arial" panose="020B0604020202020204" pitchFamily="34" charset="0"/>
            </a:endParaRPr>
          </a:p>
          <a:p>
            <a:pPr algn="r" rtl="1">
              <a:lnSpc>
                <a:spcPct val="150000"/>
              </a:lnSpc>
              <a:spcAft>
                <a:spcPts val="800"/>
              </a:spcAft>
            </a:pPr>
            <a:r>
              <a:rPr lang="en-US" sz="1800" b="1" dirty="0">
                <a:effectLst/>
                <a:latin typeface="Times New Roman" panose="02020603050405020304" pitchFamily="18" charset="0"/>
                <a:ea typeface="Times New Roman" panose="02020603050405020304" pitchFamily="18" charset="0"/>
                <a:cs typeface="Arial" panose="020B0604020202020204" pitchFamily="34" charset="0"/>
              </a:rPr>
              <a:t> </a:t>
            </a:r>
            <a:endParaRPr lang="en-IL" dirty="0"/>
          </a:p>
        </p:txBody>
      </p:sp>
      <p:sp>
        <p:nvSpPr>
          <p:cNvPr id="5" name="Text Placeholder 4">
            <a:extLst>
              <a:ext uri="{FF2B5EF4-FFF2-40B4-BE49-F238E27FC236}">
                <a16:creationId xmlns:a16="http://schemas.microsoft.com/office/drawing/2014/main" id="{23B80E14-AFF3-4B40-AC99-E15EDA469C57}"/>
              </a:ext>
            </a:extLst>
          </p:cNvPr>
          <p:cNvSpPr>
            <a:spLocks noGrp="1"/>
          </p:cNvSpPr>
          <p:nvPr>
            <p:ph type="body" sz="quarter" idx="3"/>
          </p:nvPr>
        </p:nvSpPr>
        <p:spPr/>
        <p:txBody>
          <a:bodyPr/>
          <a:lstStyle/>
          <a:p>
            <a:endParaRPr lang="en-IL"/>
          </a:p>
        </p:txBody>
      </p:sp>
      <p:sp>
        <p:nvSpPr>
          <p:cNvPr id="6" name="Content Placeholder 5">
            <a:extLst>
              <a:ext uri="{FF2B5EF4-FFF2-40B4-BE49-F238E27FC236}">
                <a16:creationId xmlns:a16="http://schemas.microsoft.com/office/drawing/2014/main" id="{5C0C3E46-B849-4191-B46B-881F9EE05C7F}"/>
              </a:ext>
            </a:extLst>
          </p:cNvPr>
          <p:cNvSpPr>
            <a:spLocks noGrp="1"/>
          </p:cNvSpPr>
          <p:nvPr>
            <p:ph sz="quarter" idx="4"/>
          </p:nvPr>
        </p:nvSpPr>
        <p:spPr/>
        <p:txBody>
          <a:bodyPr>
            <a:normAutofit fontScale="25000" lnSpcReduction="20000"/>
          </a:bodyPr>
          <a:lstStyle/>
          <a:p>
            <a:pPr algn="r" rtl="1">
              <a:lnSpc>
                <a:spcPct val="150000"/>
              </a:lnSpc>
              <a:spcAft>
                <a:spcPts val="800"/>
              </a:spcAft>
            </a:pPr>
            <a:r>
              <a:rPr lang="he-IL" sz="5600" b="1" dirty="0">
                <a:effectLst/>
                <a:latin typeface="Calibri" panose="020F0502020204030204" pitchFamily="34" charset="0"/>
                <a:ea typeface="Times New Roman" panose="02020603050405020304" pitchFamily="18" charset="0"/>
                <a:cs typeface="Times New Roman" panose="02020603050405020304" pitchFamily="18" charset="0"/>
              </a:rPr>
              <a:t>רשימת הסגל הנוסף לשנים, תשפ"ה </a:t>
            </a:r>
            <a:r>
              <a:rPr lang="he-IL" sz="5600" b="1" dirty="0" err="1">
                <a:effectLst/>
                <a:latin typeface="Calibri" panose="020F0502020204030204" pitchFamily="34" charset="0"/>
                <a:ea typeface="Times New Roman" panose="02020603050405020304" pitchFamily="18" charset="0"/>
                <a:cs typeface="Times New Roman" panose="02020603050405020304" pitchFamily="18" charset="0"/>
              </a:rPr>
              <a:t>ותשפ"ו</a:t>
            </a:r>
            <a:r>
              <a:rPr lang="en-US" sz="5600" b="1" dirty="0">
                <a:effectLst/>
                <a:latin typeface="Times New Roman" panose="02020603050405020304" pitchFamily="18" charset="0"/>
                <a:ea typeface="Times New Roman" panose="02020603050405020304" pitchFamily="18" charset="0"/>
                <a:cs typeface="Arial" panose="020B0604020202020204" pitchFamily="34" charset="0"/>
              </a:rPr>
              <a:t>:</a:t>
            </a:r>
            <a:endParaRPr lang="en-IL" sz="5600" dirty="0">
              <a:effectLst/>
              <a:latin typeface="Calibri" panose="020F0502020204030204" pitchFamily="34" charset="0"/>
              <a:ea typeface="Times New Roman" panose="02020603050405020304" pitchFamily="18" charset="0"/>
              <a:cs typeface="Arial" panose="020B0604020202020204" pitchFamily="34" charset="0"/>
            </a:endParaRPr>
          </a:p>
          <a:p>
            <a:pPr algn="r" rtl="1">
              <a:lnSpc>
                <a:spcPct val="150000"/>
              </a:lnSpc>
              <a:spcAft>
                <a:spcPts val="800"/>
              </a:spcAft>
            </a:pPr>
            <a:r>
              <a:rPr lang="en-US" sz="5600" dirty="0">
                <a:effectLst/>
                <a:latin typeface="Times New Roman" panose="02020603050405020304" pitchFamily="18" charset="0"/>
                <a:ea typeface="Times New Roman" panose="02020603050405020304" pitchFamily="18" charset="0"/>
                <a:cs typeface="Arial" panose="020B0604020202020204" pitchFamily="34" charset="0"/>
              </a:rPr>
              <a:t>- </a:t>
            </a:r>
            <a:r>
              <a:rPr lang="he-IL" sz="5600" dirty="0">
                <a:effectLst/>
                <a:latin typeface="Calibri" panose="020F0502020204030204" pitchFamily="34" charset="0"/>
                <a:ea typeface="Times New Roman" panose="02020603050405020304" pitchFamily="18" charset="0"/>
                <a:cs typeface="Times New Roman" panose="02020603050405020304" pitchFamily="18" charset="0"/>
              </a:rPr>
              <a:t>ד"ר כנרת שרפי</a:t>
            </a:r>
            <a:endParaRPr lang="en-IL" sz="5600" dirty="0">
              <a:effectLst/>
              <a:latin typeface="Calibri" panose="020F0502020204030204" pitchFamily="34" charset="0"/>
              <a:ea typeface="Times New Roman" panose="02020603050405020304" pitchFamily="18" charset="0"/>
              <a:cs typeface="Arial" panose="020B0604020202020204" pitchFamily="34" charset="0"/>
            </a:endParaRPr>
          </a:p>
          <a:p>
            <a:pPr algn="r" rtl="1">
              <a:lnSpc>
                <a:spcPct val="150000"/>
              </a:lnSpc>
              <a:spcAft>
                <a:spcPts val="800"/>
              </a:spcAft>
            </a:pPr>
            <a:r>
              <a:rPr lang="en-US" sz="5600" dirty="0">
                <a:effectLst/>
                <a:latin typeface="Times New Roman" panose="02020603050405020304" pitchFamily="18" charset="0"/>
                <a:ea typeface="Times New Roman" panose="02020603050405020304" pitchFamily="18" charset="0"/>
                <a:cs typeface="Arial" panose="020B0604020202020204" pitchFamily="34" charset="0"/>
              </a:rPr>
              <a:t>- </a:t>
            </a:r>
            <a:r>
              <a:rPr lang="he-IL" sz="5600" dirty="0">
                <a:effectLst/>
                <a:latin typeface="Calibri" panose="020F0502020204030204" pitchFamily="34" charset="0"/>
                <a:ea typeface="Times New Roman" panose="02020603050405020304" pitchFamily="18" charset="0"/>
                <a:cs typeface="Times New Roman" panose="02020603050405020304" pitchFamily="18" charset="0"/>
              </a:rPr>
              <a:t>פרופ' עידית כץ</a:t>
            </a:r>
            <a:endParaRPr lang="en-IL" sz="5600" dirty="0">
              <a:effectLst/>
              <a:latin typeface="Calibri" panose="020F0502020204030204" pitchFamily="34" charset="0"/>
              <a:ea typeface="Times New Roman" panose="02020603050405020304" pitchFamily="18" charset="0"/>
              <a:cs typeface="Arial" panose="020B0604020202020204" pitchFamily="34" charset="0"/>
            </a:endParaRPr>
          </a:p>
          <a:p>
            <a:pPr algn="r" rtl="1">
              <a:lnSpc>
                <a:spcPct val="150000"/>
              </a:lnSpc>
              <a:spcAft>
                <a:spcPts val="800"/>
              </a:spcAft>
            </a:pPr>
            <a:r>
              <a:rPr lang="en-US" sz="5600" dirty="0">
                <a:effectLst/>
                <a:latin typeface="Times New Roman" panose="02020603050405020304" pitchFamily="18" charset="0"/>
                <a:ea typeface="Times New Roman" panose="02020603050405020304" pitchFamily="18" charset="0"/>
                <a:cs typeface="Arial" panose="020B0604020202020204" pitchFamily="34" charset="0"/>
              </a:rPr>
              <a:t>- </a:t>
            </a:r>
            <a:r>
              <a:rPr lang="he-IL" sz="5600" dirty="0">
                <a:effectLst/>
                <a:latin typeface="Calibri" panose="020F0502020204030204" pitchFamily="34" charset="0"/>
                <a:ea typeface="Times New Roman" panose="02020603050405020304" pitchFamily="18" charset="0"/>
                <a:cs typeface="Times New Roman" panose="02020603050405020304" pitchFamily="18" charset="0"/>
              </a:rPr>
              <a:t>ד"ר אדמית טל</a:t>
            </a:r>
            <a:endParaRPr lang="en-IL" sz="5600" dirty="0">
              <a:effectLst/>
              <a:latin typeface="Calibri" panose="020F0502020204030204" pitchFamily="34" charset="0"/>
              <a:ea typeface="Times New Roman" panose="02020603050405020304" pitchFamily="18" charset="0"/>
              <a:cs typeface="Arial" panose="020B0604020202020204" pitchFamily="34" charset="0"/>
            </a:endParaRPr>
          </a:p>
          <a:p>
            <a:pPr algn="r" rtl="1">
              <a:lnSpc>
                <a:spcPct val="150000"/>
              </a:lnSpc>
              <a:spcAft>
                <a:spcPts val="800"/>
              </a:spcAft>
            </a:pPr>
            <a:r>
              <a:rPr lang="en-US" sz="5600" dirty="0">
                <a:effectLst/>
                <a:latin typeface="Times New Roman" panose="02020603050405020304" pitchFamily="18" charset="0"/>
                <a:ea typeface="Times New Roman" panose="02020603050405020304" pitchFamily="18" charset="0"/>
                <a:cs typeface="Arial" panose="020B0604020202020204" pitchFamily="34" charset="0"/>
              </a:rPr>
              <a:t>- </a:t>
            </a:r>
            <a:r>
              <a:rPr lang="he-IL" sz="5600" dirty="0">
                <a:effectLst/>
                <a:latin typeface="Calibri" panose="020F0502020204030204" pitchFamily="34" charset="0"/>
                <a:ea typeface="Times New Roman" panose="02020603050405020304" pitchFamily="18" charset="0"/>
                <a:cs typeface="Times New Roman" panose="02020603050405020304" pitchFamily="18" charset="0"/>
              </a:rPr>
              <a:t>ד"ר אסייג נעמה</a:t>
            </a:r>
            <a:endParaRPr lang="en-IL" sz="5600" dirty="0">
              <a:effectLst/>
              <a:latin typeface="Calibri" panose="020F0502020204030204" pitchFamily="34" charset="0"/>
              <a:ea typeface="Times New Roman" panose="02020603050405020304" pitchFamily="18" charset="0"/>
              <a:cs typeface="Arial" panose="020B0604020202020204" pitchFamily="34" charset="0"/>
            </a:endParaRPr>
          </a:p>
          <a:p>
            <a:pPr algn="r" rtl="1">
              <a:lnSpc>
                <a:spcPct val="150000"/>
              </a:lnSpc>
              <a:spcAft>
                <a:spcPts val="800"/>
              </a:spcAft>
            </a:pPr>
            <a:r>
              <a:rPr lang="en-US" sz="5600" dirty="0">
                <a:effectLst/>
                <a:latin typeface="Times New Roman" panose="02020603050405020304" pitchFamily="18" charset="0"/>
                <a:ea typeface="Times New Roman" panose="02020603050405020304" pitchFamily="18" charset="0"/>
                <a:cs typeface="Arial" panose="020B0604020202020204" pitchFamily="34" charset="0"/>
              </a:rPr>
              <a:t>- </a:t>
            </a:r>
            <a:r>
              <a:rPr lang="he-IL" sz="5600" dirty="0">
                <a:effectLst/>
                <a:latin typeface="Calibri" panose="020F0502020204030204" pitchFamily="34" charset="0"/>
                <a:ea typeface="Times New Roman" panose="02020603050405020304" pitchFamily="18" charset="0"/>
                <a:cs typeface="Times New Roman" panose="02020603050405020304" pitchFamily="18" charset="0"/>
              </a:rPr>
              <a:t>ד"ר </a:t>
            </a:r>
            <a:r>
              <a:rPr lang="he-IL" sz="5600" dirty="0" err="1">
                <a:effectLst/>
                <a:latin typeface="Calibri" panose="020F0502020204030204" pitchFamily="34" charset="0"/>
                <a:ea typeface="Times New Roman" panose="02020603050405020304" pitchFamily="18" charset="0"/>
                <a:cs typeface="Times New Roman" panose="02020603050405020304" pitchFamily="18" charset="0"/>
              </a:rPr>
              <a:t>לובאני</a:t>
            </a:r>
            <a:r>
              <a:rPr lang="he-IL" sz="5600" dirty="0">
                <a:effectLst/>
                <a:latin typeface="Calibri" panose="020F0502020204030204" pitchFamily="34" charset="0"/>
                <a:ea typeface="Times New Roman" panose="02020603050405020304" pitchFamily="18" charset="0"/>
                <a:cs typeface="Times New Roman" panose="02020603050405020304" pitchFamily="18" charset="0"/>
              </a:rPr>
              <a:t> </a:t>
            </a:r>
            <a:r>
              <a:rPr lang="he-IL" sz="5600" dirty="0" err="1">
                <a:effectLst/>
                <a:latin typeface="Calibri" panose="020F0502020204030204" pitchFamily="34" charset="0"/>
                <a:ea typeface="Times New Roman" panose="02020603050405020304" pitchFamily="18" charset="0"/>
                <a:cs typeface="Times New Roman" panose="02020603050405020304" pitchFamily="18" charset="0"/>
              </a:rPr>
              <a:t>חאולה</a:t>
            </a:r>
            <a:endParaRPr lang="en-IL" sz="5600" dirty="0">
              <a:effectLst/>
              <a:latin typeface="Calibri" panose="020F0502020204030204" pitchFamily="34" charset="0"/>
              <a:ea typeface="Times New Roman" panose="02020603050405020304" pitchFamily="18" charset="0"/>
              <a:cs typeface="Arial" panose="020B0604020202020204" pitchFamily="34" charset="0"/>
            </a:endParaRPr>
          </a:p>
          <a:p>
            <a:pPr algn="r" rtl="1">
              <a:lnSpc>
                <a:spcPct val="150000"/>
              </a:lnSpc>
              <a:spcAft>
                <a:spcPts val="800"/>
              </a:spcAft>
            </a:pPr>
            <a:r>
              <a:rPr lang="en-US" sz="5600" dirty="0">
                <a:effectLst/>
                <a:latin typeface="Times New Roman" panose="02020603050405020304" pitchFamily="18" charset="0"/>
                <a:ea typeface="Times New Roman" panose="02020603050405020304" pitchFamily="18" charset="0"/>
                <a:cs typeface="Arial" panose="020B0604020202020204" pitchFamily="34" charset="0"/>
              </a:rPr>
              <a:t>- </a:t>
            </a:r>
            <a:r>
              <a:rPr lang="he-IL" sz="5600" dirty="0">
                <a:effectLst/>
                <a:latin typeface="Calibri" panose="020F0502020204030204" pitchFamily="34" charset="0"/>
                <a:ea typeface="Times New Roman" panose="02020603050405020304" pitchFamily="18" charset="0"/>
                <a:cs typeface="Times New Roman" panose="02020603050405020304" pitchFamily="18" charset="0"/>
              </a:rPr>
              <a:t>ד"ר קרן </a:t>
            </a:r>
            <a:r>
              <a:rPr lang="he-IL" sz="5600" dirty="0" err="1">
                <a:effectLst/>
                <a:latin typeface="Calibri" panose="020F0502020204030204" pitchFamily="34" charset="0"/>
                <a:ea typeface="Times New Roman" panose="02020603050405020304" pitchFamily="18" charset="0"/>
                <a:cs typeface="Times New Roman" panose="02020603050405020304" pitchFamily="18" charset="0"/>
              </a:rPr>
              <a:t>קפלוביץ</a:t>
            </a:r>
            <a:r>
              <a:rPr lang="he-IL" sz="5600" dirty="0">
                <a:effectLst/>
                <a:latin typeface="Calibri" panose="020F0502020204030204" pitchFamily="34" charset="0"/>
                <a:ea typeface="Times New Roman" panose="02020603050405020304" pitchFamily="18" charset="0"/>
                <a:cs typeface="Times New Roman" panose="02020603050405020304" pitchFamily="18" charset="0"/>
              </a:rPr>
              <a:t> טל</a:t>
            </a:r>
            <a:endParaRPr lang="en-IL" sz="5600" dirty="0">
              <a:effectLst/>
              <a:latin typeface="Calibri" panose="020F0502020204030204" pitchFamily="34" charset="0"/>
              <a:ea typeface="Times New Roman" panose="02020603050405020304" pitchFamily="18" charset="0"/>
              <a:cs typeface="Arial" panose="020B0604020202020204" pitchFamily="34" charset="0"/>
            </a:endParaRPr>
          </a:p>
          <a:p>
            <a:endParaRPr lang="en-IL" dirty="0"/>
          </a:p>
        </p:txBody>
      </p:sp>
    </p:spTree>
    <p:extLst>
      <p:ext uri="{BB962C8B-B14F-4D97-AF65-F5344CB8AC3E}">
        <p14:creationId xmlns:p14="http://schemas.microsoft.com/office/powerpoint/2010/main" val="13642187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2363CE-AB53-4B2E-87D6-B0B6923226B8}"/>
              </a:ext>
            </a:extLst>
          </p:cNvPr>
          <p:cNvSpPr>
            <a:spLocks noGrp="1"/>
          </p:cNvSpPr>
          <p:nvPr>
            <p:ph type="title"/>
          </p:nvPr>
        </p:nvSpPr>
        <p:spPr/>
        <p:txBody>
          <a:bodyPr/>
          <a:lstStyle/>
          <a:p>
            <a:r>
              <a:rPr lang="he-IL" dirty="0"/>
              <a:t> אודות הקוד האתי של הריפוי בעיסוק</a:t>
            </a:r>
            <a:endParaRPr lang="en-IL" dirty="0"/>
          </a:p>
        </p:txBody>
      </p:sp>
      <p:sp>
        <p:nvSpPr>
          <p:cNvPr id="3" name="Content Placeholder 2">
            <a:extLst>
              <a:ext uri="{FF2B5EF4-FFF2-40B4-BE49-F238E27FC236}">
                <a16:creationId xmlns:a16="http://schemas.microsoft.com/office/drawing/2014/main" id="{7136CB15-3714-49F4-A5BD-28C35844908A}"/>
              </a:ext>
            </a:extLst>
          </p:cNvPr>
          <p:cNvSpPr>
            <a:spLocks noGrp="1"/>
          </p:cNvSpPr>
          <p:nvPr>
            <p:ph idx="1"/>
          </p:nvPr>
        </p:nvSpPr>
        <p:spPr/>
        <p:txBody>
          <a:bodyPr/>
          <a:lstStyle/>
          <a:p>
            <a:endParaRPr lang="en-IL" dirty="0"/>
          </a:p>
        </p:txBody>
      </p:sp>
    </p:spTree>
    <p:extLst>
      <p:ext uri="{BB962C8B-B14F-4D97-AF65-F5344CB8AC3E}">
        <p14:creationId xmlns:p14="http://schemas.microsoft.com/office/powerpoint/2010/main" val="16758322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126852-6C6C-4FFA-9895-DF86A511779F}"/>
              </a:ext>
            </a:extLst>
          </p:cNvPr>
          <p:cNvSpPr>
            <a:spLocks noGrp="1"/>
          </p:cNvSpPr>
          <p:nvPr>
            <p:ph type="title"/>
          </p:nvPr>
        </p:nvSpPr>
        <p:spPr/>
        <p:txBody>
          <a:bodyPr/>
          <a:lstStyle/>
          <a:p>
            <a:r>
              <a:rPr lang="he-IL" dirty="0"/>
              <a:t>אודות </a:t>
            </a:r>
            <a:br>
              <a:rPr lang="he-IL" dirty="0"/>
            </a:br>
            <a:r>
              <a:rPr lang="he-IL" dirty="0"/>
              <a:t>צור קשר</a:t>
            </a:r>
            <a:endParaRPr lang="en-IL" dirty="0"/>
          </a:p>
        </p:txBody>
      </p:sp>
      <p:sp>
        <p:nvSpPr>
          <p:cNvPr id="3" name="Content Placeholder 2">
            <a:extLst>
              <a:ext uri="{FF2B5EF4-FFF2-40B4-BE49-F238E27FC236}">
                <a16:creationId xmlns:a16="http://schemas.microsoft.com/office/drawing/2014/main" id="{A17173C0-40D5-43C4-8BBE-0B46612D11C7}"/>
              </a:ext>
            </a:extLst>
          </p:cNvPr>
          <p:cNvSpPr>
            <a:spLocks noGrp="1"/>
          </p:cNvSpPr>
          <p:nvPr>
            <p:ph idx="1"/>
          </p:nvPr>
        </p:nvSpPr>
        <p:spPr/>
        <p:txBody>
          <a:bodyPr/>
          <a:lstStyle/>
          <a:p>
            <a:pPr marL="0" indent="0" algn="r" rtl="1">
              <a:buNone/>
            </a:pPr>
            <a:r>
              <a:rPr lang="he-IL" dirty="0"/>
              <a:t>בעלי תפקידים: -ד"ר לבנון יפי - ראשת המחלקה</a:t>
            </a:r>
            <a:r>
              <a:rPr lang="en-US" dirty="0">
                <a:hlinkClick r:id="rId2"/>
              </a:rPr>
              <a:t>yafal@bgu.ac.il</a:t>
            </a:r>
            <a:r>
              <a:rPr lang="he-IL" dirty="0"/>
              <a:t> </a:t>
            </a:r>
            <a:r>
              <a:rPr lang="en-US" dirty="0"/>
              <a:t>  </a:t>
            </a:r>
            <a:endParaRPr lang="he-IL" dirty="0"/>
          </a:p>
          <a:p>
            <a:pPr marL="0" indent="0" algn="r" rtl="1">
              <a:buNone/>
            </a:pPr>
            <a:r>
              <a:rPr lang="he-IL" dirty="0"/>
              <a:t>טל: 086479531</a:t>
            </a:r>
            <a:endParaRPr lang="en-US" dirty="0"/>
          </a:p>
          <a:p>
            <a:pPr marL="0" indent="0" algn="r" rtl="1">
              <a:buNone/>
            </a:pPr>
            <a:r>
              <a:rPr lang="he-IL" dirty="0"/>
              <a:t>-גב' מיטל וקנין - רכזת לענייני סטודנטים </a:t>
            </a:r>
            <a:r>
              <a:rPr lang="en-US" dirty="0">
                <a:hlinkClick r:id="rId3"/>
              </a:rPr>
              <a:t>meitalva@bgu.ac.il</a:t>
            </a:r>
            <a:endParaRPr lang="he-IL" dirty="0"/>
          </a:p>
          <a:p>
            <a:pPr marL="0" indent="0" algn="r" rtl="1">
              <a:buNone/>
            </a:pPr>
            <a:r>
              <a:rPr lang="he-IL" dirty="0"/>
              <a:t>טל: 086477728</a:t>
            </a:r>
            <a:endParaRPr lang="en-IL" dirty="0"/>
          </a:p>
        </p:txBody>
      </p:sp>
    </p:spTree>
    <p:extLst>
      <p:ext uri="{BB962C8B-B14F-4D97-AF65-F5344CB8AC3E}">
        <p14:creationId xmlns:p14="http://schemas.microsoft.com/office/powerpoint/2010/main" val="17535124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47643</TotalTime>
  <Words>993</Words>
  <Application>Microsoft Office PowerPoint</Application>
  <PresentationFormat>Widescreen</PresentationFormat>
  <Paragraphs>128</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Times New Roman</vt:lpstr>
      <vt:lpstr>Office Theme</vt:lpstr>
      <vt:lpstr>הכנת אתר הריפוי בעיסוק</vt:lpstr>
      <vt:lpstr>PowerPoint Presentation</vt:lpstr>
      <vt:lpstr>כללי</vt:lpstr>
      <vt:lpstr> אודות -חזון המחלקה</vt:lpstr>
      <vt:lpstr>מטרות הלימודים לתואר הראשון בריפוי בעיסוק </vt:lpstr>
      <vt:lpstr>ערכים</vt:lpstr>
      <vt:lpstr> אודות בעלי תפקידים</vt:lpstr>
      <vt:lpstr> אודות הקוד האתי של הריפוי בעיסוק</vt:lpstr>
      <vt:lpstr>אודות  צור קשר</vt:lpstr>
      <vt:lpstr>תואר ראשון</vt:lpstr>
      <vt:lpstr>התנסויות קליניות</vt:lpstr>
      <vt:lpstr>תואר שני בפיזיותרפיה מיועד גם למרפאים בעיסוק </vt:lpstr>
      <vt:lpstr>גלריה</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יפה לבנון</dc:creator>
  <cp:lastModifiedBy>ג'ורג' אלי אל דראי</cp:lastModifiedBy>
  <cp:revision>18</cp:revision>
  <dcterms:created xsi:type="dcterms:W3CDTF">2024-06-24T13:10:28Z</dcterms:created>
  <dcterms:modified xsi:type="dcterms:W3CDTF">2024-12-08T07:17:45Z</dcterms:modified>
</cp:coreProperties>
</file>