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0" d="100"/>
          <a:sy n="60" d="100"/>
        </p:scale>
        <p:origin x="-7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62EB-CEB9-447B-93BA-3B1FCF271C6B}" type="datetimeFigureOut">
              <a:rPr lang="he-IL" smtClean="0"/>
              <a:t>ה'/שבט/תשע"ג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0FF3-F0D3-47A6-B715-DAA1A6BBAE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7243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62EB-CEB9-447B-93BA-3B1FCF271C6B}" type="datetimeFigureOut">
              <a:rPr lang="he-IL" smtClean="0"/>
              <a:t>ה'/שבט/תשע"ג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0FF3-F0D3-47A6-B715-DAA1A6BBAE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6746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62EB-CEB9-447B-93BA-3B1FCF271C6B}" type="datetimeFigureOut">
              <a:rPr lang="he-IL" smtClean="0"/>
              <a:t>ה'/שבט/תשע"ג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0FF3-F0D3-47A6-B715-DAA1A6BBAE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6231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62EB-CEB9-447B-93BA-3B1FCF271C6B}" type="datetimeFigureOut">
              <a:rPr lang="he-IL" smtClean="0"/>
              <a:t>ה'/שבט/תשע"ג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0FF3-F0D3-47A6-B715-DAA1A6BBAE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948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62EB-CEB9-447B-93BA-3B1FCF271C6B}" type="datetimeFigureOut">
              <a:rPr lang="he-IL" smtClean="0"/>
              <a:t>ה'/שבט/תשע"ג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0FF3-F0D3-47A6-B715-DAA1A6BBAE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0245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62EB-CEB9-447B-93BA-3B1FCF271C6B}" type="datetimeFigureOut">
              <a:rPr lang="he-IL" smtClean="0"/>
              <a:t>ה'/שבט/תשע"ג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0FF3-F0D3-47A6-B715-DAA1A6BBAE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588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62EB-CEB9-447B-93BA-3B1FCF271C6B}" type="datetimeFigureOut">
              <a:rPr lang="he-IL" smtClean="0"/>
              <a:t>ה'/שבט/תשע"ג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0FF3-F0D3-47A6-B715-DAA1A6BBAE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4151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62EB-CEB9-447B-93BA-3B1FCF271C6B}" type="datetimeFigureOut">
              <a:rPr lang="he-IL" smtClean="0"/>
              <a:t>ה'/שבט/תשע"ג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0FF3-F0D3-47A6-B715-DAA1A6BBAE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7591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62EB-CEB9-447B-93BA-3B1FCF271C6B}" type="datetimeFigureOut">
              <a:rPr lang="he-IL" smtClean="0"/>
              <a:t>ה'/שבט/תשע"ג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0FF3-F0D3-47A6-B715-DAA1A6BBAE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7319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62EB-CEB9-447B-93BA-3B1FCF271C6B}" type="datetimeFigureOut">
              <a:rPr lang="he-IL" smtClean="0"/>
              <a:t>ה'/שבט/תשע"ג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0FF3-F0D3-47A6-B715-DAA1A6BBAE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118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62EB-CEB9-447B-93BA-3B1FCF271C6B}" type="datetimeFigureOut">
              <a:rPr lang="he-IL" smtClean="0"/>
              <a:t>ה'/שבט/תשע"ג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0FF3-F0D3-47A6-B715-DAA1A6BBAE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769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362EB-CEB9-447B-93BA-3B1FCF271C6B}" type="datetimeFigureOut">
              <a:rPr lang="he-IL" smtClean="0"/>
              <a:t>ה'/שבט/תשע"ג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D0FF3-F0D3-47A6-B715-DAA1A6BBAEB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957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askia@bgu.ac.il" TargetMode="External"/><Relationship Id="rId2" Type="http://schemas.openxmlformats.org/officeDocument/2006/relationships/hyperlink" Target="mailto:geller@bgu.ac.i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Guest accounts</a:t>
            </a:r>
            <a:br>
              <a:rPr lang="en-US" dirty="0" smtClean="0"/>
            </a:br>
            <a:r>
              <a:rPr lang="he-IL" dirty="0" smtClean="0"/>
              <a:t>פתיחת חשבון אורח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מטרה: לתת שרות מחשוב לאורחים של האוניברסיטה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4616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משתמשים של מערכת </a:t>
            </a:r>
            <a:r>
              <a:rPr lang="en-US" dirty="0" smtClean="0"/>
              <a:t>Guest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רפרנטים</a:t>
            </a:r>
          </a:p>
          <a:p>
            <a:r>
              <a:rPr lang="he-IL" dirty="0" err="1" smtClean="0"/>
              <a:t>רמ"נים</a:t>
            </a:r>
            <a:r>
              <a:rPr lang="he-IL" dirty="0" smtClean="0"/>
              <a:t> ועוזריהם</a:t>
            </a:r>
          </a:p>
          <a:p>
            <a:r>
              <a:rPr lang="he-IL" dirty="0" smtClean="0"/>
              <a:t>אחראים ביחסי ציבור, ספריות וכדומה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5678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לכל </a:t>
            </a:r>
            <a:r>
              <a:rPr lang="en-US" dirty="0" smtClean="0"/>
              <a:t>guest </a:t>
            </a:r>
            <a:r>
              <a:rPr lang="he-IL" dirty="0" smtClean="0"/>
              <a:t> יש מארח (ראש מחלקה, בית ספר, וכדומה)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תוכנה לפתיחת חשבונות אורח וניהול  </a:t>
            </a:r>
          </a:p>
          <a:p>
            <a:r>
              <a:rPr lang="en-US" smtClean="0"/>
              <a:t> gezer.bgu.ac.il/upload/guests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4287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http://gezer.bgu.ac.il/upload/guests</a:t>
            </a:r>
            <a:endParaRPr lang="he-IL" dirty="0"/>
          </a:p>
        </p:txBody>
      </p:sp>
      <p:pic>
        <p:nvPicPr>
          <p:cNvPr id="4" name="Content Placeholder 3" descr="מערכת לניהול אורחים והרשאות לאורחים - Windows Internet Explorer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037" y="1600200"/>
            <a:ext cx="6279926" cy="4525963"/>
          </a:xfrm>
        </p:spPr>
      </p:pic>
    </p:spTree>
    <p:extLst>
      <p:ext uri="{BB962C8B-B14F-4D97-AF65-F5344CB8AC3E}">
        <p14:creationId xmlns:p14="http://schemas.microsoft.com/office/powerpoint/2010/main" val="225813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מקבלים הרשאה מחיה נוריאל או מישראל גלר</a:t>
            </a:r>
            <a:endParaRPr lang="he-IL" dirty="0"/>
          </a:p>
        </p:txBody>
      </p:sp>
      <p:pic>
        <p:nvPicPr>
          <p:cNvPr id="4" name="Content Placeholder 3" descr="מערכת לניהול אורחים והרשאות לאורחים - Windows Internet Explorer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037" y="1600200"/>
            <a:ext cx="6279926" cy="4525963"/>
          </a:xfrm>
        </p:spPr>
      </p:pic>
    </p:spTree>
    <p:extLst>
      <p:ext uri="{BB962C8B-B14F-4D97-AF65-F5344CB8AC3E}">
        <p14:creationId xmlns:p14="http://schemas.microsoft.com/office/powerpoint/2010/main" val="393396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הפעלה פשוטה </a:t>
            </a:r>
            <a:endParaRPr lang="he-IL" dirty="0"/>
          </a:p>
        </p:txBody>
      </p:sp>
      <p:pic>
        <p:nvPicPr>
          <p:cNvPr id="4" name="Content Placeholder 3" descr="מערכת לניהול אורחים והרשאות לאורחים - Windows Internet Explorer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037" y="1600200"/>
            <a:ext cx="6279926" cy="4525963"/>
          </a:xfrm>
        </p:spPr>
      </p:pic>
    </p:spTree>
    <p:extLst>
      <p:ext uri="{BB962C8B-B14F-4D97-AF65-F5344CB8AC3E}">
        <p14:creationId xmlns:p14="http://schemas.microsoft.com/office/powerpoint/2010/main" val="396143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ועוד קליק אישור</a:t>
            </a:r>
            <a:endParaRPr lang="he-IL" dirty="0"/>
          </a:p>
        </p:txBody>
      </p:sp>
      <p:pic>
        <p:nvPicPr>
          <p:cNvPr id="4" name="Content Placeholder 3" descr="מערכת לניהול אורחים והרשאות לאורחים - Windows Internet Explorer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037" y="1600200"/>
            <a:ext cx="6279926" cy="4525963"/>
          </a:xfrm>
        </p:spPr>
      </p:pic>
    </p:spTree>
    <p:extLst>
      <p:ext uri="{BB962C8B-B14F-4D97-AF65-F5344CB8AC3E}">
        <p14:creationId xmlns:p14="http://schemas.microsoft.com/office/powerpoint/2010/main" val="367013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שאלות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ישראל גלר </a:t>
            </a:r>
          </a:p>
          <a:p>
            <a:r>
              <a:rPr lang="en-US" dirty="0" smtClean="0">
                <a:hlinkClick r:id="rId2"/>
              </a:rPr>
              <a:t>geller@bgu.ac.il</a:t>
            </a:r>
            <a:endParaRPr lang="he-IL" dirty="0" smtClean="0"/>
          </a:p>
          <a:p>
            <a:r>
              <a:rPr lang="he-IL" dirty="0" smtClean="0"/>
              <a:t>ססקיה בייסר</a:t>
            </a:r>
          </a:p>
          <a:p>
            <a:r>
              <a:rPr lang="en-US" dirty="0" smtClean="0">
                <a:hlinkClick r:id="rId3"/>
              </a:rPr>
              <a:t>saskia@bgu.ac.il</a:t>
            </a:r>
            <a:endParaRPr lang="en-US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2519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65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Guest accounts פתיחת חשבון אורח</vt:lpstr>
      <vt:lpstr>משתמשים של מערכת Guest</vt:lpstr>
      <vt:lpstr>לכל guest  יש מארח (ראש מחלקה, בית ספר, וכדומה)</vt:lpstr>
      <vt:lpstr>http://gezer.bgu.ac.il/upload/guests</vt:lpstr>
      <vt:lpstr>מקבלים הרשאה מחיה נוריאל או מישראל גלר</vt:lpstr>
      <vt:lpstr>הפעלה פשוטה </vt:lpstr>
      <vt:lpstr>ועוד קליק אישור</vt:lpstr>
      <vt:lpstr>שאלות</vt:lpstr>
    </vt:vector>
  </TitlesOfParts>
  <Company>FOHS - BGU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Guest accounts פתיחת חשבון אורח</dc:title>
  <dc:creator>david</dc:creator>
  <cp:lastModifiedBy>david</cp:lastModifiedBy>
  <cp:revision>2</cp:revision>
  <dcterms:created xsi:type="dcterms:W3CDTF">2013-01-16T14:05:27Z</dcterms:created>
  <dcterms:modified xsi:type="dcterms:W3CDTF">2013-01-16T14:16:29Z</dcterms:modified>
</cp:coreProperties>
</file>